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66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25789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4502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98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080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4060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484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06122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1498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33557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5963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1592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4555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/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981200" y="444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>
                <a:cs typeface="Arial" panose="020B0604020202020204" pitchFamily="34" charset="0"/>
              </a:rPr>
              <a:t>APAKAH PENELITIAN ITU?</a:t>
            </a:r>
          </a:p>
        </p:txBody>
      </p:sp>
      <p:sp>
        <p:nvSpPr>
          <p:cNvPr id="120835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92313" y="1279525"/>
            <a:ext cx="8316912" cy="373380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en-US" altLang="en-US" sz="2700"/>
              <a:t>Research (Inggris) dan recherche (Prancis)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en-US" altLang="en-US" sz="2700"/>
              <a:t>re (kembali)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en-US" altLang="en-US" sz="2700"/>
              <a:t>to search (mencari)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altLang="en-US" sz="2700"/>
              <a:t>Studi yang dilakukan seseorang melalui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700"/>
              <a:t>	penyelidikan yg hati-hati dan sempurna terhadap suatu masalah, sehingga diperoleh pemecahan yang tepat terhadap masalah tersebut.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700"/>
              <a:t>	(T. Hillway)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sv-SE" altLang="en-US" sz="2700"/>
              <a:t>Penelitian adalah suatu </a:t>
            </a:r>
            <a:r>
              <a:rPr lang="sv-SE" altLang="en-US" sz="2700" i="1"/>
              <a:t>proses </a:t>
            </a:r>
            <a:r>
              <a:rPr lang="sv-SE" altLang="en-US" sz="2700"/>
              <a:t>untuk mencapai (secara sistematis dan didukung oleh data) jawaban terhadap suatu pertanyaan, penyelesaian terhadap permasalahan, atau pemahaman yang dalam terhadap suatu fenomena</a:t>
            </a:r>
            <a:r>
              <a:rPr lang="en-US" altLang="en-US" sz="2700"/>
              <a:t> (</a:t>
            </a:r>
            <a:r>
              <a:rPr lang="sv-SE" altLang="en-US" sz="2700"/>
              <a:t>Leedy, 1997: 5)</a:t>
            </a:r>
            <a:endParaRPr lang="en-US" altLang="en-US" sz="2700"/>
          </a:p>
          <a:p>
            <a:pPr algn="just" eaLnBrk="1" hangingPunct="1">
              <a:lnSpc>
                <a:spcPct val="80000"/>
              </a:lnSpc>
              <a:defRPr/>
            </a:pPr>
            <a:endParaRPr lang="en-US" altLang="en-US" sz="2700"/>
          </a:p>
        </p:txBody>
      </p:sp>
    </p:spTree>
    <p:extLst>
      <p:ext uri="{BB962C8B-B14F-4D97-AF65-F5344CB8AC3E}">
        <p14:creationId xmlns:p14="http://schemas.microsoft.com/office/powerpoint/2010/main" val="35345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/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altLang="en-US" sz="3600">
                <a:cs typeface="Arial" panose="020B0604020202020204" pitchFamily="34" charset="0"/>
              </a:rPr>
              <a:t>Pengertian yang benar tentang Penelitian dan Karakteristik Proses Penelitian</a:t>
            </a:r>
            <a:endParaRPr lang="en-US" altLang="en-US" sz="3600">
              <a:cs typeface="Times New Roman" panose="02020603050405020304" pitchFamily="18" charset="0"/>
            </a:endParaRPr>
          </a:p>
        </p:txBody>
      </p:sp>
      <p:sp>
        <p:nvSpPr>
          <p:cNvPr id="57347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533400" indent="-533400" algn="just">
              <a:buFont typeface="Wingdings" panose="05000000000000000000" pitchFamily="2" charset="2"/>
              <a:buAutoNum type="arabicPeriod"/>
              <a:defRPr/>
            </a:pPr>
            <a:r>
              <a:rPr lang="sv-SE" altLang="en-US" sz="2400">
                <a:cs typeface="Arial" panose="020B0604020202020204" pitchFamily="34" charset="0"/>
              </a:rPr>
              <a:t>Penelitian dimulai dengan suatu pertanyaan atau permasalahan.</a:t>
            </a:r>
            <a:endParaRPr lang="en-US" altLang="en-US" sz="2400">
              <a:cs typeface="Times New Roman" panose="02020603050405020304" pitchFamily="18" charset="0"/>
            </a:endParaRPr>
          </a:p>
          <a:p>
            <a:pPr marL="533400" indent="-533400" algn="just">
              <a:buFont typeface="Wingdings" panose="05000000000000000000" pitchFamily="2" charset="2"/>
              <a:buAutoNum type="arabicPeriod"/>
              <a:defRPr/>
            </a:pPr>
            <a:r>
              <a:rPr lang="en-US" altLang="en-US" sz="2400">
                <a:cs typeface="Arial" panose="020B0604020202020204" pitchFamily="34" charset="0"/>
              </a:rPr>
              <a:t>Penelitian memerlukan pernyataan yang jelas tentang tujuan.</a:t>
            </a:r>
            <a:endParaRPr lang="en-US" altLang="en-US" sz="2400">
              <a:cs typeface="Times New Roman" panose="02020603050405020304" pitchFamily="18" charset="0"/>
            </a:endParaRPr>
          </a:p>
          <a:p>
            <a:pPr marL="533400" indent="-533400" algn="just">
              <a:buFont typeface="Wingdings" panose="05000000000000000000" pitchFamily="2" charset="2"/>
              <a:buAutoNum type="arabicPeriod"/>
              <a:defRPr/>
            </a:pPr>
            <a:r>
              <a:rPr lang="en-US" altLang="en-US" sz="2400">
                <a:cs typeface="Arial" panose="020B0604020202020204" pitchFamily="34" charset="0"/>
              </a:rPr>
              <a:t>Penelitian mengikuti rancangan prosedur yang spesifik.</a:t>
            </a:r>
            <a:endParaRPr lang="en-US" altLang="en-US" sz="2400">
              <a:cs typeface="Times New Roman" panose="02020603050405020304" pitchFamily="18" charset="0"/>
            </a:endParaRPr>
          </a:p>
          <a:p>
            <a:pPr marL="533400" indent="-533400" algn="just">
              <a:buFont typeface="Wingdings" panose="05000000000000000000" pitchFamily="2" charset="2"/>
              <a:buAutoNum type="arabicPeriod"/>
              <a:defRPr/>
            </a:pPr>
            <a:r>
              <a:rPr lang="en-US" altLang="en-US" sz="2400">
                <a:cs typeface="Arial" panose="020B0604020202020204" pitchFamily="34" charset="0"/>
              </a:rPr>
              <a:t>Penelitian biasanya membagi permasalahan utama menjadi sub-sub masalah yang lebih dapat dikelola.</a:t>
            </a:r>
            <a:endParaRPr lang="en-US" altLang="en-US" sz="2400">
              <a:cs typeface="Times New Roman" panose="02020603050405020304" pitchFamily="18" charset="0"/>
            </a:endParaRPr>
          </a:p>
          <a:p>
            <a:pPr marL="533400" indent="-533400" algn="just">
              <a:buFont typeface="Wingdings" panose="05000000000000000000" pitchFamily="2" charset="2"/>
              <a:buAutoNum type="arabicPeriod"/>
              <a:defRPr/>
            </a:pPr>
            <a:r>
              <a:rPr lang="en-US" altLang="en-US" sz="2400">
                <a:cs typeface="Arial" panose="020B0604020202020204" pitchFamily="34" charset="0"/>
              </a:rPr>
              <a:t>Penelitian diarahkan oleh permasalahan, pertanyaan, atau hipotesis penelitian yang spesifik.</a:t>
            </a:r>
            <a:endParaRPr lang="en-US" altLang="en-US" sz="2400">
              <a:cs typeface="Times New Roman" panose="02020603050405020304" pitchFamily="18" charset="0"/>
            </a:endParaRPr>
          </a:p>
          <a:p>
            <a:pPr marL="533400" indent="-533400" algn="just">
              <a:buFont typeface="Wingdings" panose="05000000000000000000" pitchFamily="2" charset="2"/>
              <a:buAutoNum type="arabicPeriod"/>
              <a:defRPr/>
            </a:pPr>
            <a:r>
              <a:rPr lang="en-US" altLang="en-US" sz="2400">
                <a:cs typeface="Arial" panose="020B0604020202020204" pitchFamily="34" charset="0"/>
              </a:rPr>
              <a:t>Penelitian menerima asumsi kritis tertentu.</a:t>
            </a:r>
            <a:endParaRPr lang="en-US" altLang="en-US" sz="2400">
              <a:cs typeface="Times New Roman" panose="02020603050405020304" pitchFamily="18" charset="0"/>
            </a:endParaRPr>
          </a:p>
          <a:p>
            <a:pPr marL="533400" indent="-533400" algn="just">
              <a:buFont typeface="Wingdings" panose="05000000000000000000" pitchFamily="2" charset="2"/>
              <a:buAutoNum type="arabicPeriod"/>
              <a:defRPr/>
            </a:pPr>
            <a:r>
              <a:rPr lang="en-US" altLang="en-US" sz="2400">
                <a:cs typeface="Arial" panose="020B0604020202020204" pitchFamily="34" charset="0"/>
              </a:rPr>
              <a:t>Penelitian memerlukan pengumpulan dan interpretasi data dalam upaya untuk mengatasi permasalahan yang mengawali penelitian.</a:t>
            </a:r>
            <a:endParaRPr lang="en-US" altLang="en-US" sz="2400">
              <a:cs typeface="Times New Roman" panose="02020603050405020304" pitchFamily="18" charset="0"/>
            </a:endParaRPr>
          </a:p>
          <a:p>
            <a:pPr marL="533400" indent="-533400" algn="just">
              <a:buFont typeface="Wingdings" panose="05000000000000000000" pitchFamily="2" charset="2"/>
              <a:buAutoNum type="arabicPeriod"/>
              <a:defRPr/>
            </a:pPr>
            <a:r>
              <a:rPr lang="en-US" altLang="en-US" sz="2400">
                <a:cs typeface="Arial" panose="020B0604020202020204" pitchFamily="34" charset="0"/>
              </a:rPr>
              <a:t>Penelitian adalah, secara alamiahnya, berputar secara siklus; atau lebih tepatnya,</a:t>
            </a:r>
            <a:endParaRPr lang="en-US" altLang="en-US" sz="2400">
              <a:cs typeface="Times New Roman" panose="02020603050405020304" pitchFamily="18" charset="0"/>
            </a:endParaRPr>
          </a:p>
          <a:p>
            <a:pPr marL="533400" indent="-533400">
              <a:buNone/>
              <a:defRPr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401021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Bagan Penelitian</a:t>
            </a: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8" y="0"/>
            <a:ext cx="6697662" cy="645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923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122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Office Theme</vt:lpstr>
      <vt:lpstr>APAKAH PENELITIAN ITU?</vt:lpstr>
      <vt:lpstr>Pengertian yang benar tentang Penelitian dan Karakteristik Proses Penelitian</vt:lpstr>
      <vt:lpstr>Bagan Penelitian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Aspire E 14</dc:creator>
  <cp:lastModifiedBy>Aspire E 14</cp:lastModifiedBy>
  <cp:revision>4</cp:revision>
  <dcterms:created xsi:type="dcterms:W3CDTF">2022-03-07T01:23:45Z</dcterms:created>
  <dcterms:modified xsi:type="dcterms:W3CDTF">2022-03-08T08:32:09Z</dcterms:modified>
</cp:coreProperties>
</file>