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22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763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6715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74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0522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2522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2543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8625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435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079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359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281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211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328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587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839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266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A1DC0A7-022F-4CF6-BC43-6094FB928529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1BA5276-F414-43BE-B12B-7E0D08F438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010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150922"/>
            <a:ext cx="7766936" cy="899913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lembaga jaminan dapat dibedakan dalam bentuk - ppt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975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6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5430"/>
            <a:ext cx="11132457" cy="54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3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709" y="203200"/>
            <a:ext cx="11688119" cy="66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914" y="522515"/>
            <a:ext cx="10900229" cy="52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93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Aspire E 14</dc:creator>
  <cp:lastModifiedBy>Aspire E 14</cp:lastModifiedBy>
  <cp:revision>5</cp:revision>
  <dcterms:created xsi:type="dcterms:W3CDTF">2022-03-07T01:23:45Z</dcterms:created>
  <dcterms:modified xsi:type="dcterms:W3CDTF">2022-03-21T13:50:27Z</dcterms:modified>
</cp:coreProperties>
</file>