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PROPOSAL</a:t>
            </a:r>
          </a:p>
        </p:txBody>
      </p:sp>
      <p:sp>
        <p:nvSpPr>
          <p:cNvPr id="1628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Proposal atau usulan penelitian diperlukan untuk mengawali suatu kegiatan penelitian</a:t>
            </a:r>
          </a:p>
          <a:p>
            <a:pPr eaLnBrk="1" hangingPunct="1">
              <a:defRPr/>
            </a:pPr>
            <a:r>
              <a:rPr lang="en-US" altLang="en-US"/>
              <a:t>Proposal tersebut perlu dikaji atau dievaluasi oleh pembimbing penelitian  </a:t>
            </a:r>
          </a:p>
        </p:txBody>
      </p:sp>
    </p:spTree>
    <p:extLst>
      <p:ext uri="{BB962C8B-B14F-4D97-AF65-F5344CB8AC3E}">
        <p14:creationId xmlns:p14="http://schemas.microsoft.com/office/powerpoint/2010/main" val="301354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cs typeface="Arial" panose="020B0604020202020204" pitchFamily="34" charset="0"/>
              </a:rPr>
              <a:t>UNSUR-UNSUR PROPOSAL PENELITIAN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4643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43200" y="1916113"/>
            <a:ext cx="6553200" cy="37338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Judul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Latar belakang &amp; perumusan permasalahan (&amp; keaslian penelitian, dan faedah yang dapat diharapkan)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Tujuan dan Lingkup penelitian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Tinjauan Pustaka/Landasan Teori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Hipotesis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Cara penelitian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Jadwal penelitian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Daftar Pustaka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 b="1"/>
              <a:t>Lampiran</a:t>
            </a:r>
          </a:p>
          <a:p>
            <a:pPr marL="457200" indent="-457200">
              <a:defRPr/>
            </a:pPr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84550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92238"/>
            <a:ext cx="8243888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Rectangle 7"/>
          <p:cNvSpPr>
            <a:spLocks noRot="1"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4400">
                <a:cs typeface="Times New Roman" panose="02020603050405020304" pitchFamily="18" charset="0"/>
              </a:rPr>
              <a:t>Keterkaitan antar unsur </a:t>
            </a:r>
            <a:endParaRPr lang="en-US" altLang="en-US" sz="44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52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altLang="en-US" b="0">
                <a:cs typeface="Arial" panose="020B0604020202020204" pitchFamily="34" charset="0"/>
              </a:rPr>
              <a:t>Judul, Latar belakang, dan Rumusan Permasalahan</a:t>
            </a:r>
            <a:endParaRPr lang="en-US" altLang="en-US" b="0">
              <a:cs typeface="Arial" panose="020B0604020202020204" pitchFamily="34" charset="0"/>
            </a:endParaRPr>
          </a:p>
        </p:txBody>
      </p:sp>
      <p:sp>
        <p:nvSpPr>
          <p:cNvPr id="14848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v-SE" altLang="en-US">
                <a:cs typeface="Arial" panose="020B0604020202020204" pitchFamily="34" charset="0"/>
              </a:rPr>
              <a:t>Bagian pertama atau awal sebuah proposal dimulai dengan (1) judul, disusul dengan (2) latar belakang, (3) rumusan masalah, (4) keaslian penelitian, dan (5) faedah atau manfaat penelitian.</a:t>
            </a:r>
            <a:endParaRPr lang="en-US" altLang="en-US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3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PROPOSAL</vt:lpstr>
      <vt:lpstr>UNSUR-UNSUR PROPOSAL PENELITIAN</vt:lpstr>
      <vt:lpstr>PowerPoint Presentation</vt:lpstr>
      <vt:lpstr>Judul, Latar belakang, dan Rumusan Permasalahan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2022-03-08T09:00:03Z</dcterms:modified>
</cp:coreProperties>
</file>