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578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5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08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84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612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149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55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63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5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Beda Ketiganya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45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859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774826" y="333376"/>
            <a:ext cx="8893175" cy="1571625"/>
          </a:xfrm>
        </p:spPr>
        <p:txBody>
          <a:bodyPr/>
          <a:lstStyle/>
          <a:p>
            <a:pPr eaLnBrk="1" hangingPunct="1">
              <a:defRPr/>
            </a:pPr>
            <a:r>
              <a:rPr lang="sv-SE" altLang="en-US" sz="3600">
                <a:cs typeface="Arial" panose="020B0604020202020204" pitchFamily="34" charset="0"/>
              </a:rPr>
              <a:t>RAGAM PENELITIAN MENURUT STRATEGI</a:t>
            </a:r>
            <a:endParaRPr lang="en-US" altLang="en-US" sz="3600">
              <a:cs typeface="Times New Roman" panose="02020603050405020304" pitchFamily="18" charset="0"/>
            </a:endParaRPr>
          </a:p>
        </p:txBody>
      </p:sp>
      <p:sp>
        <p:nvSpPr>
          <p:cNvPr id="6963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16151"/>
            <a:ext cx="8229600" cy="4525963"/>
          </a:xfrm>
        </p:spPr>
        <p:txBody>
          <a:bodyPr/>
          <a:lstStyle/>
          <a:p>
            <a:pPr marL="533400" indent="-533400" algn="just">
              <a:defRPr/>
            </a:pPr>
            <a:r>
              <a:rPr lang="en-US" altLang="en-US" b="1">
                <a:cs typeface="Arial" panose="020B0604020202020204" pitchFamily="34" charset="0"/>
              </a:rPr>
              <a:t>Penelitian Opini</a:t>
            </a:r>
          </a:p>
          <a:p>
            <a:pPr marL="533400" indent="-533400" algn="just">
              <a:defRPr/>
            </a:pPr>
            <a:r>
              <a:rPr lang="en-US" altLang="en-US" b="1">
                <a:cs typeface="Arial" panose="020B0604020202020204" pitchFamily="34" charset="0"/>
              </a:rPr>
              <a:t>Penelitian Empiris</a:t>
            </a:r>
          </a:p>
          <a:p>
            <a:pPr marL="533400" indent="-533400" algn="just">
              <a:defRPr/>
            </a:pPr>
            <a:r>
              <a:rPr lang="en-US" altLang="en-US" b="1">
                <a:cs typeface="Arial" panose="020B0604020202020204" pitchFamily="34" charset="0"/>
              </a:rPr>
              <a:t>Penelitian Kearsipan</a:t>
            </a:r>
          </a:p>
          <a:p>
            <a:pPr marL="533400" indent="-533400" algn="just">
              <a:defRPr/>
            </a:pPr>
            <a:r>
              <a:rPr lang="en-US" altLang="en-US" b="1">
                <a:cs typeface="Arial" panose="020B0604020202020204" pitchFamily="34" charset="0"/>
              </a:rPr>
              <a:t>Penelitian Analitis</a:t>
            </a:r>
            <a:endParaRPr lang="en-US" altLang="en-US">
              <a:cs typeface="Times New Roman" panose="02020603050405020304" pitchFamily="18" charset="0"/>
            </a:endParaRPr>
          </a:p>
          <a:p>
            <a:pPr marL="533400" indent="-533400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9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b="1">
                <a:cs typeface="Arial" panose="020B0604020202020204" pitchFamily="34" charset="0"/>
              </a:rPr>
              <a:t>Penelitian Opini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908051"/>
            <a:ext cx="8569325" cy="4525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sv-SE" altLang="en-US" sz="2400">
                <a:cs typeface="Times New Roman" panose="02020603050405020304" pitchFamily="18" charset="0"/>
              </a:rPr>
              <a:t>	Bila peneliti mencari pandangan atau persepsi orang-orang terhadap suatu permasalahan, maka ia melakukan penelitian opini. Orang-orang tersebut dapat merupakan kelompok atau perorangan (jadi </a:t>
            </a:r>
            <a:r>
              <a:rPr lang="sv-SE" altLang="en-US" sz="2400" i="1">
                <a:cs typeface="Times New Roman" panose="02020603050405020304" pitchFamily="18" charset="0"/>
              </a:rPr>
              <a:t>domain</a:t>
            </a:r>
            <a:r>
              <a:rPr lang="sv-SE" altLang="en-US" sz="2400">
                <a:cs typeface="Times New Roman" panose="02020603050405020304" pitchFamily="18" charset="0"/>
              </a:rPr>
              <a:t>-nya dapat berupa kelompok atau individual). </a:t>
            </a:r>
            <a:endParaRPr lang="en-US" altLang="en-US" sz="2400">
              <a:cs typeface="Times New Roman" panose="02020603050405020304" pitchFamily="18" charset="0"/>
            </a:endParaRPr>
          </a:p>
        </p:txBody>
      </p:sp>
      <p:sp>
        <p:nvSpPr>
          <p:cNvPr id="43012" name="Rectangle 4"/>
          <p:cNvSpPr>
            <a:spLocks noRot="1" noChangeArrowheads="1"/>
          </p:cNvSpPr>
          <p:nvPr/>
        </p:nvSpPr>
        <p:spPr bwMode="auto">
          <a:xfrm>
            <a:off x="1981200" y="2636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tx2"/>
                </a:solidFill>
                <a:cs typeface="Arial" panose="020B0604020202020204" pitchFamily="34" charset="0"/>
              </a:rPr>
              <a:t>Penelitian Empiris</a:t>
            </a:r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644900"/>
            <a:ext cx="91440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35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b="1">
                <a:cs typeface="Arial" panose="020B0604020202020204" pitchFamily="34" charset="0"/>
              </a:rPr>
              <a:t>Penelitian Kearsipan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3"/>
            <a:ext cx="8229600" cy="452596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sv-SE" altLang="en-US">
                <a:cs typeface="Times New Roman" panose="02020603050405020304" pitchFamily="18" charset="0"/>
              </a:rPr>
              <a:t>	“Arsip”, dalam hal ini, diartikan sebagai rekaman fakta yang disimpan. Kita bedakan tiga tipe arsip, yaitu: (1) primer, (2) sekunder, dan (3) fisik.</a:t>
            </a:r>
            <a:r>
              <a:rPr lang="en-US" altLang="en-US"/>
              <a:t> </a:t>
            </a:r>
          </a:p>
        </p:txBody>
      </p:sp>
      <p:sp>
        <p:nvSpPr>
          <p:cNvPr id="44036" name="Rectangle 4"/>
          <p:cNvSpPr>
            <a:spLocks noRot="1" noChangeArrowheads="1"/>
          </p:cNvSpPr>
          <p:nvPr/>
        </p:nvSpPr>
        <p:spPr bwMode="auto">
          <a:xfrm>
            <a:off x="1981200" y="25019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tx2"/>
                </a:solidFill>
                <a:cs typeface="Arial" panose="020B0604020202020204" pitchFamily="34" charset="0"/>
              </a:rPr>
              <a:t>Penelitian Analitis</a:t>
            </a:r>
            <a:endParaRPr lang="en-US" altLang="en-US" sz="3600" b="1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981200" y="351155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cs typeface="Times New Roman" panose="02020603050405020304" pitchFamily="18" charset="0"/>
              </a:rPr>
              <a:t>Terdapat problema penelitian yang tidak dapat dipecahkan dengan penelitian opini, empiris atau kearsipan. </a:t>
            </a:r>
          </a:p>
          <a:p>
            <a:pPr algn="just" eaLnBrk="1" hangingPunct="1"/>
            <a:r>
              <a:rPr lang="sv-SE" altLang="en-US" sz="2800">
                <a:cs typeface="Times New Roman" panose="02020603050405020304" pitchFamily="18" charset="0"/>
              </a:rPr>
              <a:t>Penelitian analitis mendasarkan diri pada filsafat atau logika. </a:t>
            </a:r>
            <a:endParaRPr lang="en-US" altLang="en-US" sz="28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3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46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Beda Ketiganya</vt:lpstr>
      <vt:lpstr>RAGAM PENELITIAN MENURUT STRATEGI</vt:lpstr>
      <vt:lpstr>Penelitian Opini</vt:lpstr>
      <vt:lpstr>Penelitian Kearsipan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Aspire E 14</dc:creator>
  <cp:lastModifiedBy>Aspire E 14</cp:lastModifiedBy>
  <cp:revision>4</cp:revision>
  <dcterms:created xsi:type="dcterms:W3CDTF">2022-03-07T01:23:45Z</dcterms:created>
  <dcterms:modified xsi:type="dcterms:W3CDTF">2022-03-08T08:56:32Z</dcterms:modified>
</cp:coreProperties>
</file>