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2" r:id="rId2"/>
    <p:sldMasterId id="2147483710" r:id="rId3"/>
    <p:sldMasterId id="2147483728" r:id="rId4"/>
  </p:sldMasterIdLst>
  <p:sldIdLst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80" r:id="rId22"/>
    <p:sldId id="267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4" r:id="rId35"/>
    <p:sldId id="293" r:id="rId36"/>
    <p:sldId id="295" r:id="rId3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66113-44CB-4953-89C4-1184100973D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8252B37-CB28-4639-AD4F-4E7DA928D457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bg1"/>
              </a:solidFill>
            </a:rPr>
            <a:t>1.</a:t>
          </a:r>
          <a:r>
            <a:rPr lang="en-US" sz="1800" dirty="0" err="1" smtClean="0">
              <a:solidFill>
                <a:schemeClr val="bg1"/>
              </a:solidFill>
            </a:rPr>
            <a:t>Teori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Geopolitik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Frederich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Ratzel</a:t>
          </a:r>
          <a:endParaRPr lang="id-ID" sz="1800" dirty="0">
            <a:solidFill>
              <a:schemeClr val="bg1"/>
            </a:solidFill>
          </a:endParaRPr>
        </a:p>
      </dgm:t>
    </dgm:pt>
    <dgm:pt modelId="{43DA84CD-2644-4E6B-AB6E-02DDDB691147}" type="parTrans" cxnId="{04C48042-0147-41D6-852A-313F9CD9B163}">
      <dgm:prSet/>
      <dgm:spPr/>
      <dgm:t>
        <a:bodyPr/>
        <a:lstStyle/>
        <a:p>
          <a:endParaRPr lang="id-ID"/>
        </a:p>
      </dgm:t>
    </dgm:pt>
    <dgm:pt modelId="{C7FF8469-BDA4-4AC7-B445-68C8E32191E7}" type="sibTrans" cxnId="{04C48042-0147-41D6-852A-313F9CD9B163}">
      <dgm:prSet/>
      <dgm:spPr/>
      <dgm:t>
        <a:bodyPr/>
        <a:lstStyle/>
        <a:p>
          <a:endParaRPr lang="id-ID"/>
        </a:p>
      </dgm:t>
    </dgm:pt>
    <dgm:pt modelId="{5B4911AC-2B36-4F21-91F1-6F1D9B89288B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bg1"/>
              </a:solidFill>
            </a:rPr>
            <a:t>3. </a:t>
          </a:r>
          <a:r>
            <a:rPr lang="en-US" sz="1800" dirty="0" err="1" smtClean="0">
              <a:solidFill>
                <a:schemeClr val="bg1"/>
              </a:solidFill>
            </a:rPr>
            <a:t>Teori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Geopolitik</a:t>
          </a:r>
          <a:r>
            <a:rPr lang="en-US" sz="1800" dirty="0" smtClean="0">
              <a:solidFill>
                <a:schemeClr val="bg1"/>
              </a:solidFill>
            </a:rPr>
            <a:t> Karl Haushofer</a:t>
          </a:r>
          <a:endParaRPr lang="id-ID" sz="1800" dirty="0">
            <a:solidFill>
              <a:schemeClr val="bg1"/>
            </a:solidFill>
          </a:endParaRPr>
        </a:p>
      </dgm:t>
    </dgm:pt>
    <dgm:pt modelId="{449BBA73-2F14-4968-BA8C-80FB1D4C45D6}" type="parTrans" cxnId="{B539A2F0-DC0E-4825-839F-E41E96A01960}">
      <dgm:prSet/>
      <dgm:spPr/>
      <dgm:t>
        <a:bodyPr/>
        <a:lstStyle/>
        <a:p>
          <a:endParaRPr lang="id-ID"/>
        </a:p>
      </dgm:t>
    </dgm:pt>
    <dgm:pt modelId="{66681EF0-3208-409E-A1BC-0B6C7B76604D}" type="sibTrans" cxnId="{B539A2F0-DC0E-4825-839F-E41E96A01960}">
      <dgm:prSet/>
      <dgm:spPr/>
      <dgm:t>
        <a:bodyPr/>
        <a:lstStyle/>
        <a:p>
          <a:endParaRPr lang="id-ID"/>
        </a:p>
      </dgm:t>
    </dgm:pt>
    <dgm:pt modelId="{4C641711-FBCC-4E08-B9F6-B459D612D403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bg1"/>
              </a:solidFill>
            </a:rPr>
            <a:t>4. </a:t>
          </a:r>
          <a:r>
            <a:rPr lang="en-US" sz="1800" dirty="0" err="1" smtClean="0">
              <a:solidFill>
                <a:schemeClr val="bg1"/>
              </a:solidFill>
            </a:rPr>
            <a:t>Teori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Geopolitik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Halford</a:t>
          </a:r>
          <a:r>
            <a:rPr lang="en-US" sz="1800" dirty="0" smtClean="0">
              <a:solidFill>
                <a:schemeClr val="bg1"/>
              </a:solidFill>
            </a:rPr>
            <a:t> Mackinder</a:t>
          </a:r>
          <a:endParaRPr lang="id-ID" sz="1800" dirty="0">
            <a:solidFill>
              <a:schemeClr val="bg1"/>
            </a:solidFill>
          </a:endParaRPr>
        </a:p>
      </dgm:t>
    </dgm:pt>
    <dgm:pt modelId="{52049286-ACAE-480F-82EB-6DF3A5B0DD66}" type="parTrans" cxnId="{0818DA9B-50A3-4A5F-A145-62813F2F3FF0}">
      <dgm:prSet/>
      <dgm:spPr/>
      <dgm:t>
        <a:bodyPr/>
        <a:lstStyle/>
        <a:p>
          <a:endParaRPr lang="id-ID"/>
        </a:p>
      </dgm:t>
    </dgm:pt>
    <dgm:pt modelId="{A192F296-499D-4970-932B-5673DB03F257}" type="sibTrans" cxnId="{0818DA9B-50A3-4A5F-A145-62813F2F3FF0}">
      <dgm:prSet/>
      <dgm:spPr/>
      <dgm:t>
        <a:bodyPr/>
        <a:lstStyle/>
        <a:p>
          <a:endParaRPr lang="id-ID"/>
        </a:p>
      </dgm:t>
    </dgm:pt>
    <dgm:pt modelId="{FD609EE5-E291-4BDE-BB7D-45F084C1C248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bg1"/>
              </a:solidFill>
            </a:rPr>
            <a:t>5. </a:t>
          </a:r>
          <a:r>
            <a:rPr lang="en-US" sz="1800" dirty="0" err="1" smtClean="0">
              <a:solidFill>
                <a:schemeClr val="bg1"/>
              </a:solidFill>
            </a:rPr>
            <a:t>Teori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Geopolitik</a:t>
          </a:r>
          <a:r>
            <a:rPr lang="en-US" sz="1800" dirty="0" smtClean="0">
              <a:solidFill>
                <a:schemeClr val="bg1"/>
              </a:solidFill>
            </a:rPr>
            <a:t> Alfred Thayer Mahan</a:t>
          </a:r>
          <a:endParaRPr lang="id-ID" sz="1800" dirty="0">
            <a:solidFill>
              <a:schemeClr val="bg1"/>
            </a:solidFill>
          </a:endParaRPr>
        </a:p>
      </dgm:t>
    </dgm:pt>
    <dgm:pt modelId="{A55EF5AB-76B9-418B-9C18-C67C5BF09302}" type="parTrans" cxnId="{B812F7A2-4D31-4288-A03B-AF91196C1D1E}">
      <dgm:prSet/>
      <dgm:spPr/>
      <dgm:t>
        <a:bodyPr/>
        <a:lstStyle/>
        <a:p>
          <a:endParaRPr lang="id-ID"/>
        </a:p>
      </dgm:t>
    </dgm:pt>
    <dgm:pt modelId="{AB60958A-8FEC-4D7C-BFFB-C5B29365D1F6}" type="sibTrans" cxnId="{B812F7A2-4D31-4288-A03B-AF91196C1D1E}">
      <dgm:prSet/>
      <dgm:spPr/>
      <dgm:t>
        <a:bodyPr/>
        <a:lstStyle/>
        <a:p>
          <a:endParaRPr lang="id-ID"/>
        </a:p>
      </dgm:t>
    </dgm:pt>
    <dgm:pt modelId="{5287D2D1-2FEA-4695-A0BD-EE96B55EFAAB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bg1"/>
              </a:solidFill>
            </a:rPr>
            <a:t>6. </a:t>
          </a:r>
          <a:r>
            <a:rPr lang="en-US" sz="1800" dirty="0" err="1" smtClean="0">
              <a:solidFill>
                <a:schemeClr val="bg1"/>
              </a:solidFill>
            </a:rPr>
            <a:t>Teori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Geopolitik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Guilio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Douhet</a:t>
          </a:r>
          <a:r>
            <a:rPr lang="en-US" sz="1800" dirty="0" smtClean="0">
              <a:solidFill>
                <a:schemeClr val="bg1"/>
              </a:solidFill>
            </a:rPr>
            <a:t>, William </a:t>
          </a:r>
          <a:r>
            <a:rPr lang="en-US" sz="1800" dirty="0" err="1" smtClean="0">
              <a:solidFill>
                <a:schemeClr val="bg1"/>
              </a:solidFill>
            </a:rPr>
            <a:t>Mitchel</a:t>
          </a:r>
          <a:r>
            <a:rPr lang="en-US" sz="1800" dirty="0" smtClean="0">
              <a:solidFill>
                <a:schemeClr val="bg1"/>
              </a:solidFill>
            </a:rPr>
            <a:t>, </a:t>
          </a:r>
          <a:r>
            <a:rPr lang="en-US" sz="1800" dirty="0" err="1" smtClean="0">
              <a:solidFill>
                <a:schemeClr val="bg1"/>
              </a:solidFill>
            </a:rPr>
            <a:t>Saversky</a:t>
          </a:r>
          <a:r>
            <a:rPr lang="en-US" sz="1800" dirty="0" smtClean="0">
              <a:solidFill>
                <a:schemeClr val="bg1"/>
              </a:solidFill>
            </a:rPr>
            <a:t>, </a:t>
          </a:r>
          <a:r>
            <a:rPr lang="en-US" sz="1800" dirty="0" err="1" smtClean="0">
              <a:solidFill>
                <a:schemeClr val="bg1"/>
              </a:solidFill>
            </a:rPr>
            <a:t>dan</a:t>
          </a:r>
          <a:r>
            <a:rPr lang="id-ID" sz="1800" dirty="0" smtClean="0">
              <a:solidFill>
                <a:schemeClr val="bg1"/>
              </a:solidFill>
            </a:rPr>
            <a:t> </a:t>
          </a:r>
          <a:r>
            <a:rPr lang="en-US" sz="1800" dirty="0" smtClean="0">
              <a:solidFill>
                <a:schemeClr val="bg1"/>
              </a:solidFill>
            </a:rPr>
            <a:t>JFC Fuller</a:t>
          </a:r>
          <a:endParaRPr lang="id-ID" sz="1800" dirty="0">
            <a:solidFill>
              <a:schemeClr val="bg1"/>
            </a:solidFill>
          </a:endParaRPr>
        </a:p>
      </dgm:t>
    </dgm:pt>
    <dgm:pt modelId="{08BCBE30-6C54-486A-91BB-B00EF9EDFACE}" type="parTrans" cxnId="{A4DA10CF-E450-4B39-AD22-0FF403CDCDF3}">
      <dgm:prSet/>
      <dgm:spPr/>
      <dgm:t>
        <a:bodyPr/>
        <a:lstStyle/>
        <a:p>
          <a:endParaRPr lang="id-ID"/>
        </a:p>
      </dgm:t>
    </dgm:pt>
    <dgm:pt modelId="{BEFCD5CB-120D-44C9-ACF4-A6D5D9F21049}" type="sibTrans" cxnId="{A4DA10CF-E450-4B39-AD22-0FF403CDCDF3}">
      <dgm:prSet/>
      <dgm:spPr/>
      <dgm:t>
        <a:bodyPr/>
        <a:lstStyle/>
        <a:p>
          <a:endParaRPr lang="id-ID"/>
        </a:p>
      </dgm:t>
    </dgm:pt>
    <dgm:pt modelId="{66DE422F-C000-4907-AB43-170D8CBBDBFA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bg1"/>
              </a:solidFill>
            </a:rPr>
            <a:t>2. </a:t>
          </a:r>
          <a:r>
            <a:rPr lang="en-US" sz="1800" dirty="0" err="1" smtClean="0">
              <a:solidFill>
                <a:schemeClr val="bg1"/>
              </a:solidFill>
            </a:rPr>
            <a:t>Teori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en-US" sz="1800" dirty="0" err="1" smtClean="0">
              <a:solidFill>
                <a:schemeClr val="bg1"/>
              </a:solidFill>
            </a:rPr>
            <a:t>Geopolitik</a:t>
          </a:r>
          <a:r>
            <a:rPr lang="en-US" sz="1800" dirty="0" smtClean="0">
              <a:solidFill>
                <a:schemeClr val="bg1"/>
              </a:solidFill>
            </a:rPr>
            <a:t> Rudolf </a:t>
          </a:r>
          <a:r>
            <a:rPr lang="en-US" sz="1800" dirty="0" err="1" smtClean="0">
              <a:solidFill>
                <a:schemeClr val="bg1"/>
              </a:solidFill>
            </a:rPr>
            <a:t>Kjellen</a:t>
          </a:r>
          <a:endParaRPr lang="id-ID" sz="1800" dirty="0">
            <a:solidFill>
              <a:schemeClr val="bg1"/>
            </a:solidFill>
          </a:endParaRPr>
        </a:p>
      </dgm:t>
    </dgm:pt>
    <dgm:pt modelId="{99FBDC15-4AB6-49D4-A5A9-3380CD5418DF}" type="parTrans" cxnId="{8691537C-1947-4AE7-BF72-C1D5ADD33D16}">
      <dgm:prSet/>
      <dgm:spPr/>
      <dgm:t>
        <a:bodyPr/>
        <a:lstStyle/>
        <a:p>
          <a:endParaRPr lang="id-ID"/>
        </a:p>
      </dgm:t>
    </dgm:pt>
    <dgm:pt modelId="{F8826211-F181-4F5B-B0F1-FC44F567151F}" type="sibTrans" cxnId="{8691537C-1947-4AE7-BF72-C1D5ADD33D16}">
      <dgm:prSet/>
      <dgm:spPr/>
      <dgm:t>
        <a:bodyPr/>
        <a:lstStyle/>
        <a:p>
          <a:endParaRPr lang="id-ID"/>
        </a:p>
      </dgm:t>
    </dgm:pt>
    <dgm:pt modelId="{81A39169-E6FF-478D-859B-21B6953417BA}" type="pres">
      <dgm:prSet presAssocID="{80766113-44CB-4953-89C4-1184100973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29E2E31-A472-4A3E-910C-062302F9A2F2}" type="pres">
      <dgm:prSet presAssocID="{58252B37-CB28-4639-AD4F-4E7DA928D457}" presName="node" presStyleLbl="node1" presStyleIdx="0" presStyleCnt="6" custScaleX="82058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8188AE-9910-4267-9272-5DE0D515BB28}" type="pres">
      <dgm:prSet presAssocID="{C7FF8469-BDA4-4AC7-B445-68C8E32191E7}" presName="sibTrans" presStyleCnt="0"/>
      <dgm:spPr/>
    </dgm:pt>
    <dgm:pt modelId="{5BFF2680-C753-49FA-9BD0-93F2E9B85A6D}" type="pres">
      <dgm:prSet presAssocID="{66DE422F-C000-4907-AB43-170D8CBBDBFA}" presName="node" presStyleLbl="node1" presStyleIdx="1" presStyleCnt="6" custScaleX="82058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FC3077-66AE-40F8-96DE-7E8D35525B56}" type="pres">
      <dgm:prSet presAssocID="{F8826211-F181-4F5B-B0F1-FC44F567151F}" presName="sibTrans" presStyleCnt="0"/>
      <dgm:spPr/>
    </dgm:pt>
    <dgm:pt modelId="{608A04B4-EE63-4021-9027-D8D135927AA8}" type="pres">
      <dgm:prSet presAssocID="{5B4911AC-2B36-4F21-91F1-6F1D9B89288B}" presName="node" presStyleLbl="node1" presStyleIdx="2" presStyleCnt="6" custScaleX="82058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55020C-9D2A-4250-B8EC-E4EF31686941}" type="pres">
      <dgm:prSet presAssocID="{66681EF0-3208-409E-A1BC-0B6C7B76604D}" presName="sibTrans" presStyleCnt="0"/>
      <dgm:spPr/>
    </dgm:pt>
    <dgm:pt modelId="{E329B5D7-A309-44B0-968C-3B4F157AD20C}" type="pres">
      <dgm:prSet presAssocID="{4C641711-FBCC-4E08-B9F6-B459D612D403}" presName="node" presStyleLbl="node1" presStyleIdx="3" presStyleCnt="6" custScaleX="82058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B2C919-BB94-470D-BBD5-1A87530F16A3}" type="pres">
      <dgm:prSet presAssocID="{A192F296-499D-4970-932B-5673DB03F257}" presName="sibTrans" presStyleCnt="0"/>
      <dgm:spPr/>
    </dgm:pt>
    <dgm:pt modelId="{4B956C81-038F-4072-8048-F073745610AC}" type="pres">
      <dgm:prSet presAssocID="{FD609EE5-E291-4BDE-BB7D-45F084C1C248}" presName="node" presStyleLbl="node1" presStyleIdx="4" presStyleCnt="6" custScaleX="82058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FD361E-D3B8-47F7-B55E-F864C368BB9B}" type="pres">
      <dgm:prSet presAssocID="{AB60958A-8FEC-4D7C-BFFB-C5B29365D1F6}" presName="sibTrans" presStyleCnt="0"/>
      <dgm:spPr/>
    </dgm:pt>
    <dgm:pt modelId="{67D8AD91-E012-4A83-82AC-E0CA0EDB9689}" type="pres">
      <dgm:prSet presAssocID="{5287D2D1-2FEA-4695-A0BD-EE96B55EFAAB}" presName="node" presStyleLbl="node1" presStyleIdx="5" presStyleCnt="6" custScaleX="82058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D483E74-2C73-4DDA-B20F-7B83951FDC3C}" type="presOf" srcId="{5B4911AC-2B36-4F21-91F1-6F1D9B89288B}" destId="{608A04B4-EE63-4021-9027-D8D135927AA8}" srcOrd="0" destOrd="0" presId="urn:microsoft.com/office/officeart/2005/8/layout/default"/>
    <dgm:cxn modelId="{8691537C-1947-4AE7-BF72-C1D5ADD33D16}" srcId="{80766113-44CB-4953-89C4-1184100973DC}" destId="{66DE422F-C000-4907-AB43-170D8CBBDBFA}" srcOrd="1" destOrd="0" parTransId="{99FBDC15-4AB6-49D4-A5A9-3380CD5418DF}" sibTransId="{F8826211-F181-4F5B-B0F1-FC44F567151F}"/>
    <dgm:cxn modelId="{2762EF45-1661-4B45-9538-BB7E5B0940B6}" type="presOf" srcId="{5287D2D1-2FEA-4695-A0BD-EE96B55EFAAB}" destId="{67D8AD91-E012-4A83-82AC-E0CA0EDB9689}" srcOrd="0" destOrd="0" presId="urn:microsoft.com/office/officeart/2005/8/layout/default"/>
    <dgm:cxn modelId="{B812F7A2-4D31-4288-A03B-AF91196C1D1E}" srcId="{80766113-44CB-4953-89C4-1184100973DC}" destId="{FD609EE5-E291-4BDE-BB7D-45F084C1C248}" srcOrd="4" destOrd="0" parTransId="{A55EF5AB-76B9-418B-9C18-C67C5BF09302}" sibTransId="{AB60958A-8FEC-4D7C-BFFB-C5B29365D1F6}"/>
    <dgm:cxn modelId="{B539A2F0-DC0E-4825-839F-E41E96A01960}" srcId="{80766113-44CB-4953-89C4-1184100973DC}" destId="{5B4911AC-2B36-4F21-91F1-6F1D9B89288B}" srcOrd="2" destOrd="0" parTransId="{449BBA73-2F14-4968-BA8C-80FB1D4C45D6}" sibTransId="{66681EF0-3208-409E-A1BC-0B6C7B76604D}"/>
    <dgm:cxn modelId="{5C8A1C3F-C2BA-4458-8C8C-515207C53351}" type="presOf" srcId="{4C641711-FBCC-4E08-B9F6-B459D612D403}" destId="{E329B5D7-A309-44B0-968C-3B4F157AD20C}" srcOrd="0" destOrd="0" presId="urn:microsoft.com/office/officeart/2005/8/layout/default"/>
    <dgm:cxn modelId="{AB93AAD1-E612-4281-ABE7-111EDB3EB0D8}" type="presOf" srcId="{80766113-44CB-4953-89C4-1184100973DC}" destId="{81A39169-E6FF-478D-859B-21B6953417BA}" srcOrd="0" destOrd="0" presId="urn:microsoft.com/office/officeart/2005/8/layout/default"/>
    <dgm:cxn modelId="{BA50D7FF-F79E-417B-8DDE-0CD0360AA837}" type="presOf" srcId="{58252B37-CB28-4639-AD4F-4E7DA928D457}" destId="{229E2E31-A472-4A3E-910C-062302F9A2F2}" srcOrd="0" destOrd="0" presId="urn:microsoft.com/office/officeart/2005/8/layout/default"/>
    <dgm:cxn modelId="{CF8F4376-5471-47D5-8A94-63229D29AC29}" type="presOf" srcId="{FD609EE5-E291-4BDE-BB7D-45F084C1C248}" destId="{4B956C81-038F-4072-8048-F073745610AC}" srcOrd="0" destOrd="0" presId="urn:microsoft.com/office/officeart/2005/8/layout/default"/>
    <dgm:cxn modelId="{A4DA10CF-E450-4B39-AD22-0FF403CDCDF3}" srcId="{80766113-44CB-4953-89C4-1184100973DC}" destId="{5287D2D1-2FEA-4695-A0BD-EE96B55EFAAB}" srcOrd="5" destOrd="0" parTransId="{08BCBE30-6C54-486A-91BB-B00EF9EDFACE}" sibTransId="{BEFCD5CB-120D-44C9-ACF4-A6D5D9F21049}"/>
    <dgm:cxn modelId="{F01E4FE9-B14D-416D-973B-FDE7F4376508}" type="presOf" srcId="{66DE422F-C000-4907-AB43-170D8CBBDBFA}" destId="{5BFF2680-C753-49FA-9BD0-93F2E9B85A6D}" srcOrd="0" destOrd="0" presId="urn:microsoft.com/office/officeart/2005/8/layout/default"/>
    <dgm:cxn modelId="{04C48042-0147-41D6-852A-313F9CD9B163}" srcId="{80766113-44CB-4953-89C4-1184100973DC}" destId="{58252B37-CB28-4639-AD4F-4E7DA928D457}" srcOrd="0" destOrd="0" parTransId="{43DA84CD-2644-4E6B-AB6E-02DDDB691147}" sibTransId="{C7FF8469-BDA4-4AC7-B445-68C8E32191E7}"/>
    <dgm:cxn modelId="{0818DA9B-50A3-4A5F-A145-62813F2F3FF0}" srcId="{80766113-44CB-4953-89C4-1184100973DC}" destId="{4C641711-FBCC-4E08-B9F6-B459D612D403}" srcOrd="3" destOrd="0" parTransId="{52049286-ACAE-480F-82EB-6DF3A5B0DD66}" sibTransId="{A192F296-499D-4970-932B-5673DB03F257}"/>
    <dgm:cxn modelId="{A2AD193D-5C55-4A18-A41E-7985EB0384E9}" type="presParOf" srcId="{81A39169-E6FF-478D-859B-21B6953417BA}" destId="{229E2E31-A472-4A3E-910C-062302F9A2F2}" srcOrd="0" destOrd="0" presId="urn:microsoft.com/office/officeart/2005/8/layout/default"/>
    <dgm:cxn modelId="{1B252806-2CC8-4464-BF36-802D4326DD0E}" type="presParOf" srcId="{81A39169-E6FF-478D-859B-21B6953417BA}" destId="{D48188AE-9910-4267-9272-5DE0D515BB28}" srcOrd="1" destOrd="0" presId="urn:microsoft.com/office/officeart/2005/8/layout/default"/>
    <dgm:cxn modelId="{02696EE2-BF99-49D1-9053-A2E0866EE251}" type="presParOf" srcId="{81A39169-E6FF-478D-859B-21B6953417BA}" destId="{5BFF2680-C753-49FA-9BD0-93F2E9B85A6D}" srcOrd="2" destOrd="0" presId="urn:microsoft.com/office/officeart/2005/8/layout/default"/>
    <dgm:cxn modelId="{DE0AC530-B07E-49F2-92A2-F4E074C5A924}" type="presParOf" srcId="{81A39169-E6FF-478D-859B-21B6953417BA}" destId="{BDFC3077-66AE-40F8-96DE-7E8D35525B56}" srcOrd="3" destOrd="0" presId="urn:microsoft.com/office/officeart/2005/8/layout/default"/>
    <dgm:cxn modelId="{CFFDF0BD-8364-4A91-BA44-1019624D1F46}" type="presParOf" srcId="{81A39169-E6FF-478D-859B-21B6953417BA}" destId="{608A04B4-EE63-4021-9027-D8D135927AA8}" srcOrd="4" destOrd="0" presId="urn:microsoft.com/office/officeart/2005/8/layout/default"/>
    <dgm:cxn modelId="{50F31B32-0987-4187-8187-D853D4833451}" type="presParOf" srcId="{81A39169-E6FF-478D-859B-21B6953417BA}" destId="{2755020C-9D2A-4250-B8EC-E4EF31686941}" srcOrd="5" destOrd="0" presId="urn:microsoft.com/office/officeart/2005/8/layout/default"/>
    <dgm:cxn modelId="{C59F05D1-91E9-4F8F-A598-C3B849EAC245}" type="presParOf" srcId="{81A39169-E6FF-478D-859B-21B6953417BA}" destId="{E329B5D7-A309-44B0-968C-3B4F157AD20C}" srcOrd="6" destOrd="0" presId="urn:microsoft.com/office/officeart/2005/8/layout/default"/>
    <dgm:cxn modelId="{92ED0B56-CBAE-4631-9272-E401DCFF8A88}" type="presParOf" srcId="{81A39169-E6FF-478D-859B-21B6953417BA}" destId="{7FB2C919-BB94-470D-BBD5-1A87530F16A3}" srcOrd="7" destOrd="0" presId="urn:microsoft.com/office/officeart/2005/8/layout/default"/>
    <dgm:cxn modelId="{7097ACF1-37AB-4AF7-A0F9-AFCCF30687DB}" type="presParOf" srcId="{81A39169-E6FF-478D-859B-21B6953417BA}" destId="{4B956C81-038F-4072-8048-F073745610AC}" srcOrd="8" destOrd="0" presId="urn:microsoft.com/office/officeart/2005/8/layout/default"/>
    <dgm:cxn modelId="{56C6F6FF-2C8B-4DD7-9528-AD3D1D8EB24E}" type="presParOf" srcId="{81A39169-E6FF-478D-859B-21B6953417BA}" destId="{C3FD361E-D3B8-47F7-B55E-F864C368BB9B}" srcOrd="9" destOrd="0" presId="urn:microsoft.com/office/officeart/2005/8/layout/default"/>
    <dgm:cxn modelId="{200365F1-1DDF-4BBA-A7A6-7646638627EA}" type="presParOf" srcId="{81A39169-E6FF-478D-859B-21B6953417BA}" destId="{67D8AD91-E012-4A83-82AC-E0CA0EDB9689}" srcOrd="1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EDB74-9CB2-45A7-B172-6909F6142689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C48E745F-0CBE-4FBA-B775-04C83D0B736D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Asas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Kepulauan</a:t>
          </a:r>
          <a:r>
            <a:rPr lang="en-US" dirty="0" smtClean="0">
              <a:solidFill>
                <a:schemeClr val="bg1"/>
              </a:solidFill>
            </a:rPr>
            <a:t> (Archipelagic Principle)</a:t>
          </a:r>
          <a:endParaRPr lang="id-ID" dirty="0">
            <a:solidFill>
              <a:schemeClr val="bg1"/>
            </a:solidFill>
          </a:endParaRPr>
        </a:p>
      </dgm:t>
    </dgm:pt>
    <dgm:pt modelId="{569171D6-5BD5-4EEE-93F4-7456DF959152}" type="parTrans" cxnId="{A7CF7B4F-4D91-4B8E-9B9D-B70E18CA7935}">
      <dgm:prSet/>
      <dgm:spPr/>
      <dgm:t>
        <a:bodyPr/>
        <a:lstStyle/>
        <a:p>
          <a:endParaRPr lang="id-ID"/>
        </a:p>
      </dgm:t>
    </dgm:pt>
    <dgm:pt modelId="{6C38CF5A-726E-4D42-9D5C-B585421A549E}" type="sibTrans" cxnId="{A7CF7B4F-4D91-4B8E-9B9D-B70E18CA7935}">
      <dgm:prSet/>
      <dgm:spPr/>
      <dgm:t>
        <a:bodyPr/>
        <a:lstStyle/>
        <a:p>
          <a:endParaRPr lang="id-ID"/>
        </a:p>
      </dgm:t>
    </dgm:pt>
    <dgm:pt modelId="{69FA930B-A39C-4CDB-ADB6-CC1CECB1B683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Kepulauan</a:t>
          </a:r>
          <a:r>
            <a:rPr lang="en-US" dirty="0" smtClean="0">
              <a:solidFill>
                <a:schemeClr val="bg1"/>
              </a:solidFill>
            </a:rPr>
            <a:t> Indonesia</a:t>
          </a:r>
          <a:endParaRPr lang="id-ID" dirty="0">
            <a:solidFill>
              <a:schemeClr val="bg1"/>
            </a:solidFill>
          </a:endParaRPr>
        </a:p>
      </dgm:t>
    </dgm:pt>
    <dgm:pt modelId="{C441E9CE-9870-41DC-B8AE-E112F20653F7}" type="parTrans" cxnId="{C8D3B4DA-F350-4CA9-B344-08A4D10B26CC}">
      <dgm:prSet/>
      <dgm:spPr/>
      <dgm:t>
        <a:bodyPr/>
        <a:lstStyle/>
        <a:p>
          <a:endParaRPr lang="id-ID"/>
        </a:p>
      </dgm:t>
    </dgm:pt>
    <dgm:pt modelId="{6BDCB0F4-0FA7-471B-A564-7457995B136C}" type="sibTrans" cxnId="{C8D3B4DA-F350-4CA9-B344-08A4D10B26CC}">
      <dgm:prSet/>
      <dgm:spPr/>
      <dgm:t>
        <a:bodyPr/>
        <a:lstStyle/>
        <a:p>
          <a:endParaRPr lang="id-ID"/>
        </a:p>
      </dgm:t>
    </dgm:pt>
    <dgm:pt modelId="{40EB05D7-9735-49AC-98E3-C843607454C0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Konsepsi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tentang</a:t>
          </a:r>
          <a:r>
            <a:rPr lang="en-US" dirty="0" smtClean="0">
              <a:solidFill>
                <a:schemeClr val="bg1"/>
              </a:solidFill>
            </a:rPr>
            <a:t> Wilayah Indonesia</a:t>
          </a:r>
          <a:endParaRPr lang="id-ID" dirty="0">
            <a:solidFill>
              <a:schemeClr val="bg1"/>
            </a:solidFill>
          </a:endParaRPr>
        </a:p>
      </dgm:t>
    </dgm:pt>
    <dgm:pt modelId="{E72FEE4D-4237-4A74-B315-E9A8AD265867}" type="parTrans" cxnId="{B438FB07-CFE4-4A13-871C-C6CA3472F583}">
      <dgm:prSet/>
      <dgm:spPr/>
      <dgm:t>
        <a:bodyPr/>
        <a:lstStyle/>
        <a:p>
          <a:endParaRPr lang="id-ID"/>
        </a:p>
      </dgm:t>
    </dgm:pt>
    <dgm:pt modelId="{309073EE-41A8-41B1-B8D7-C9C8DE8BDC18}" type="sibTrans" cxnId="{B438FB07-CFE4-4A13-871C-C6CA3472F583}">
      <dgm:prSet/>
      <dgm:spPr/>
      <dgm:t>
        <a:bodyPr/>
        <a:lstStyle/>
        <a:p>
          <a:endParaRPr lang="id-ID"/>
        </a:p>
      </dgm:t>
    </dgm:pt>
    <dgm:pt modelId="{556599B6-3094-408A-AE60-B89D1ABE848D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Zona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Ekonomi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Eksklusif</a:t>
          </a:r>
          <a:r>
            <a:rPr lang="en-US" dirty="0" smtClean="0">
              <a:solidFill>
                <a:schemeClr val="bg1"/>
              </a:solidFill>
            </a:rPr>
            <a:t> (ZEE)</a:t>
          </a:r>
          <a:endParaRPr lang="id-ID" dirty="0">
            <a:solidFill>
              <a:schemeClr val="bg1"/>
            </a:solidFill>
          </a:endParaRPr>
        </a:p>
      </dgm:t>
    </dgm:pt>
    <dgm:pt modelId="{83F474AA-496A-4F78-A8AC-C35739E93F97}" type="parTrans" cxnId="{986BE934-1EE2-4353-84D5-163A0A568878}">
      <dgm:prSet/>
      <dgm:spPr/>
      <dgm:t>
        <a:bodyPr/>
        <a:lstStyle/>
        <a:p>
          <a:endParaRPr lang="id-ID"/>
        </a:p>
      </dgm:t>
    </dgm:pt>
    <dgm:pt modelId="{F8B2C853-2BA1-4AA8-9013-B6E0B696C2E9}" type="sibTrans" cxnId="{986BE934-1EE2-4353-84D5-163A0A568878}">
      <dgm:prSet/>
      <dgm:spPr/>
      <dgm:t>
        <a:bodyPr/>
        <a:lstStyle/>
        <a:p>
          <a:endParaRPr lang="id-ID"/>
        </a:p>
      </dgm:t>
    </dgm:pt>
    <dgm:pt modelId="{3EED9C28-0F94-4FA6-A4FA-22C3FECD9820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Karakteristik</a:t>
          </a:r>
          <a:r>
            <a:rPr lang="en-US" dirty="0" smtClean="0">
              <a:solidFill>
                <a:schemeClr val="bg1"/>
              </a:solidFill>
            </a:rPr>
            <a:t> Wilayah Nusantara</a:t>
          </a:r>
          <a:endParaRPr lang="id-ID" dirty="0">
            <a:solidFill>
              <a:schemeClr val="bg1"/>
            </a:solidFill>
          </a:endParaRPr>
        </a:p>
      </dgm:t>
    </dgm:pt>
    <dgm:pt modelId="{DEA5A68D-F4C9-45C7-935F-61CD760A037D}" type="parTrans" cxnId="{26D19AB3-A672-4AC1-B388-729CC2C08807}">
      <dgm:prSet/>
      <dgm:spPr/>
      <dgm:t>
        <a:bodyPr/>
        <a:lstStyle/>
        <a:p>
          <a:endParaRPr lang="id-ID"/>
        </a:p>
      </dgm:t>
    </dgm:pt>
    <dgm:pt modelId="{E2556BBC-5F4E-4130-B11B-33A76572C0FF}" type="sibTrans" cxnId="{26D19AB3-A672-4AC1-B388-729CC2C08807}">
      <dgm:prSet/>
      <dgm:spPr/>
      <dgm:t>
        <a:bodyPr/>
        <a:lstStyle/>
        <a:p>
          <a:endParaRPr lang="id-ID"/>
        </a:p>
      </dgm:t>
    </dgm:pt>
    <dgm:pt modelId="{FB1C8085-42BF-4B6D-AFF9-B3865B3814E3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Perkembangan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wilayah</a:t>
          </a:r>
          <a:r>
            <a:rPr lang="en-US" dirty="0" smtClean="0">
              <a:solidFill>
                <a:schemeClr val="bg1"/>
              </a:solidFill>
            </a:rPr>
            <a:t> Indonesia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Dasar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Hukumnya</a:t>
          </a:r>
          <a:r>
            <a:rPr lang="en-US" dirty="0" smtClean="0">
              <a:solidFill>
                <a:schemeClr val="bg1"/>
              </a:solidFill>
            </a:rPr>
            <a:t>.</a:t>
          </a:r>
          <a:endParaRPr lang="id-ID" dirty="0">
            <a:solidFill>
              <a:schemeClr val="bg1"/>
            </a:solidFill>
          </a:endParaRPr>
        </a:p>
      </dgm:t>
    </dgm:pt>
    <dgm:pt modelId="{688E4CDA-5B3A-49AE-874A-AA61A21C2CFB}" type="parTrans" cxnId="{BF494A63-C967-4927-B279-FA96DA973CB1}">
      <dgm:prSet/>
      <dgm:spPr/>
      <dgm:t>
        <a:bodyPr/>
        <a:lstStyle/>
        <a:p>
          <a:endParaRPr lang="id-ID"/>
        </a:p>
      </dgm:t>
    </dgm:pt>
    <dgm:pt modelId="{CC7D3087-D686-433F-A4C9-4C4AA2B07760}" type="sibTrans" cxnId="{BF494A63-C967-4927-B279-FA96DA973CB1}">
      <dgm:prSet/>
      <dgm:spPr/>
      <dgm:t>
        <a:bodyPr/>
        <a:lstStyle/>
        <a:p>
          <a:endParaRPr lang="id-ID"/>
        </a:p>
      </dgm:t>
    </dgm:pt>
    <dgm:pt modelId="{7C05ACF2-5328-40E5-AE8A-D78DEE32A025}" type="pres">
      <dgm:prSet presAssocID="{FD4EDB74-9CB2-45A7-B172-6909F61426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0241EE4-6FEC-4C56-AEE6-C8E24192B8BB}" type="pres">
      <dgm:prSet presAssocID="{C48E745F-0CBE-4FBA-B775-04C83D0B736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99817B-DE14-45C8-8FC5-E55D5A68A731}" type="pres">
      <dgm:prSet presAssocID="{6C38CF5A-726E-4D42-9D5C-B585421A549E}" presName="sibTrans" presStyleCnt="0"/>
      <dgm:spPr/>
    </dgm:pt>
    <dgm:pt modelId="{E48BC314-C25F-4E3F-B3B6-62C12CE4187F}" type="pres">
      <dgm:prSet presAssocID="{69FA930B-A39C-4CDB-ADB6-CC1CECB1B6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E2D626-88E7-4A74-AA62-0D51DFE3874B}" type="pres">
      <dgm:prSet presAssocID="{6BDCB0F4-0FA7-471B-A564-7457995B136C}" presName="sibTrans" presStyleCnt="0"/>
      <dgm:spPr/>
    </dgm:pt>
    <dgm:pt modelId="{78DBE572-E529-459B-9EC8-38929B9DE7AF}" type="pres">
      <dgm:prSet presAssocID="{40EB05D7-9735-49AC-98E3-C843607454C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98A31B-916A-43B1-BD73-02D0F9F60721}" type="pres">
      <dgm:prSet presAssocID="{309073EE-41A8-41B1-B8D7-C9C8DE8BDC18}" presName="sibTrans" presStyleCnt="0"/>
      <dgm:spPr/>
    </dgm:pt>
    <dgm:pt modelId="{4E980C91-AFB4-4518-ABF3-433876EDB4E0}" type="pres">
      <dgm:prSet presAssocID="{556599B6-3094-408A-AE60-B89D1ABE84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9A2CE4-91A3-40EE-86EB-1EC32715D1AD}" type="pres">
      <dgm:prSet presAssocID="{F8B2C853-2BA1-4AA8-9013-B6E0B696C2E9}" presName="sibTrans" presStyleCnt="0"/>
      <dgm:spPr/>
    </dgm:pt>
    <dgm:pt modelId="{8880DCAA-63DE-4C4F-9B36-667C7A5397D8}" type="pres">
      <dgm:prSet presAssocID="{3EED9C28-0F94-4FA6-A4FA-22C3FECD982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CD5819-1B61-4A5C-8837-304DBA157CA4}" type="pres">
      <dgm:prSet presAssocID="{E2556BBC-5F4E-4130-B11B-33A76572C0FF}" presName="sibTrans" presStyleCnt="0"/>
      <dgm:spPr/>
    </dgm:pt>
    <dgm:pt modelId="{14602C82-AD02-494B-89E3-8E80A8A52C1D}" type="pres">
      <dgm:prSet presAssocID="{FB1C8085-42BF-4B6D-AFF9-B3865B3814E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35D3002-C38C-48A0-AB03-B7A883574C27}" type="presOf" srcId="{556599B6-3094-408A-AE60-B89D1ABE848D}" destId="{4E980C91-AFB4-4518-ABF3-433876EDB4E0}" srcOrd="0" destOrd="0" presId="urn:microsoft.com/office/officeart/2005/8/layout/default"/>
    <dgm:cxn modelId="{75EF9FDA-7217-41D9-B852-6838404FF82F}" type="presOf" srcId="{40EB05D7-9735-49AC-98E3-C843607454C0}" destId="{78DBE572-E529-459B-9EC8-38929B9DE7AF}" srcOrd="0" destOrd="0" presId="urn:microsoft.com/office/officeart/2005/8/layout/default"/>
    <dgm:cxn modelId="{0EF528DE-D15B-41F4-BD47-DE6B1A6FED0D}" type="presOf" srcId="{FD4EDB74-9CB2-45A7-B172-6909F6142689}" destId="{7C05ACF2-5328-40E5-AE8A-D78DEE32A025}" srcOrd="0" destOrd="0" presId="urn:microsoft.com/office/officeart/2005/8/layout/default"/>
    <dgm:cxn modelId="{B438FB07-CFE4-4A13-871C-C6CA3472F583}" srcId="{FD4EDB74-9CB2-45A7-B172-6909F6142689}" destId="{40EB05D7-9735-49AC-98E3-C843607454C0}" srcOrd="2" destOrd="0" parTransId="{E72FEE4D-4237-4A74-B315-E9A8AD265867}" sibTransId="{309073EE-41A8-41B1-B8D7-C9C8DE8BDC18}"/>
    <dgm:cxn modelId="{26D19AB3-A672-4AC1-B388-729CC2C08807}" srcId="{FD4EDB74-9CB2-45A7-B172-6909F6142689}" destId="{3EED9C28-0F94-4FA6-A4FA-22C3FECD9820}" srcOrd="4" destOrd="0" parTransId="{DEA5A68D-F4C9-45C7-935F-61CD760A037D}" sibTransId="{E2556BBC-5F4E-4130-B11B-33A76572C0FF}"/>
    <dgm:cxn modelId="{57AB3986-48AD-4BCB-83DE-222A17EC1F53}" type="presOf" srcId="{69FA930B-A39C-4CDB-ADB6-CC1CECB1B683}" destId="{E48BC314-C25F-4E3F-B3B6-62C12CE4187F}" srcOrd="0" destOrd="0" presId="urn:microsoft.com/office/officeart/2005/8/layout/default"/>
    <dgm:cxn modelId="{C8D3B4DA-F350-4CA9-B344-08A4D10B26CC}" srcId="{FD4EDB74-9CB2-45A7-B172-6909F6142689}" destId="{69FA930B-A39C-4CDB-ADB6-CC1CECB1B683}" srcOrd="1" destOrd="0" parTransId="{C441E9CE-9870-41DC-B8AE-E112F20653F7}" sibTransId="{6BDCB0F4-0FA7-471B-A564-7457995B136C}"/>
    <dgm:cxn modelId="{FCA1BBE8-E468-444A-BEAF-221BE609335F}" type="presOf" srcId="{3EED9C28-0F94-4FA6-A4FA-22C3FECD9820}" destId="{8880DCAA-63DE-4C4F-9B36-667C7A5397D8}" srcOrd="0" destOrd="0" presId="urn:microsoft.com/office/officeart/2005/8/layout/default"/>
    <dgm:cxn modelId="{5C70BE41-655F-4A7F-B520-E40A003B62E7}" type="presOf" srcId="{FB1C8085-42BF-4B6D-AFF9-B3865B3814E3}" destId="{14602C82-AD02-494B-89E3-8E80A8A52C1D}" srcOrd="0" destOrd="0" presId="urn:microsoft.com/office/officeart/2005/8/layout/default"/>
    <dgm:cxn modelId="{A7CF7B4F-4D91-4B8E-9B9D-B70E18CA7935}" srcId="{FD4EDB74-9CB2-45A7-B172-6909F6142689}" destId="{C48E745F-0CBE-4FBA-B775-04C83D0B736D}" srcOrd="0" destOrd="0" parTransId="{569171D6-5BD5-4EEE-93F4-7456DF959152}" sibTransId="{6C38CF5A-726E-4D42-9D5C-B585421A549E}"/>
    <dgm:cxn modelId="{BF494A63-C967-4927-B279-FA96DA973CB1}" srcId="{FD4EDB74-9CB2-45A7-B172-6909F6142689}" destId="{FB1C8085-42BF-4B6D-AFF9-B3865B3814E3}" srcOrd="5" destOrd="0" parTransId="{688E4CDA-5B3A-49AE-874A-AA61A21C2CFB}" sibTransId="{CC7D3087-D686-433F-A4C9-4C4AA2B07760}"/>
    <dgm:cxn modelId="{CAE460CD-EA1C-43D0-93A5-4C6E5F982A66}" type="presOf" srcId="{C48E745F-0CBE-4FBA-B775-04C83D0B736D}" destId="{F0241EE4-6FEC-4C56-AEE6-C8E24192B8BB}" srcOrd="0" destOrd="0" presId="urn:microsoft.com/office/officeart/2005/8/layout/default"/>
    <dgm:cxn modelId="{986BE934-1EE2-4353-84D5-163A0A568878}" srcId="{FD4EDB74-9CB2-45A7-B172-6909F6142689}" destId="{556599B6-3094-408A-AE60-B89D1ABE848D}" srcOrd="3" destOrd="0" parTransId="{83F474AA-496A-4F78-A8AC-C35739E93F97}" sibTransId="{F8B2C853-2BA1-4AA8-9013-B6E0B696C2E9}"/>
    <dgm:cxn modelId="{D1A362F7-7FE8-4EE4-AD27-7F230983B045}" type="presParOf" srcId="{7C05ACF2-5328-40E5-AE8A-D78DEE32A025}" destId="{F0241EE4-6FEC-4C56-AEE6-C8E24192B8BB}" srcOrd="0" destOrd="0" presId="urn:microsoft.com/office/officeart/2005/8/layout/default"/>
    <dgm:cxn modelId="{EFA3E1C8-3498-452B-80AB-FC8B44A7A4C5}" type="presParOf" srcId="{7C05ACF2-5328-40E5-AE8A-D78DEE32A025}" destId="{C599817B-DE14-45C8-8FC5-E55D5A68A731}" srcOrd="1" destOrd="0" presId="urn:microsoft.com/office/officeart/2005/8/layout/default"/>
    <dgm:cxn modelId="{4AC6472C-FED6-45E2-969E-8ECBD549BEB1}" type="presParOf" srcId="{7C05ACF2-5328-40E5-AE8A-D78DEE32A025}" destId="{E48BC314-C25F-4E3F-B3B6-62C12CE4187F}" srcOrd="2" destOrd="0" presId="urn:microsoft.com/office/officeart/2005/8/layout/default"/>
    <dgm:cxn modelId="{D212F64F-6A27-4A69-BA83-829A92C50570}" type="presParOf" srcId="{7C05ACF2-5328-40E5-AE8A-D78DEE32A025}" destId="{68E2D626-88E7-4A74-AA62-0D51DFE3874B}" srcOrd="3" destOrd="0" presId="urn:microsoft.com/office/officeart/2005/8/layout/default"/>
    <dgm:cxn modelId="{4E1AD1A1-981E-45E4-AC4A-A657321877F0}" type="presParOf" srcId="{7C05ACF2-5328-40E5-AE8A-D78DEE32A025}" destId="{78DBE572-E529-459B-9EC8-38929B9DE7AF}" srcOrd="4" destOrd="0" presId="urn:microsoft.com/office/officeart/2005/8/layout/default"/>
    <dgm:cxn modelId="{189862FE-F86C-4828-A42C-7F5C8BAC1092}" type="presParOf" srcId="{7C05ACF2-5328-40E5-AE8A-D78DEE32A025}" destId="{F498A31B-916A-43B1-BD73-02D0F9F60721}" srcOrd="5" destOrd="0" presId="urn:microsoft.com/office/officeart/2005/8/layout/default"/>
    <dgm:cxn modelId="{7D6DF136-03B6-483F-B31C-52C153CDCF7C}" type="presParOf" srcId="{7C05ACF2-5328-40E5-AE8A-D78DEE32A025}" destId="{4E980C91-AFB4-4518-ABF3-433876EDB4E0}" srcOrd="6" destOrd="0" presId="urn:microsoft.com/office/officeart/2005/8/layout/default"/>
    <dgm:cxn modelId="{02EF3005-8AE9-4625-96C9-364A6CA78694}" type="presParOf" srcId="{7C05ACF2-5328-40E5-AE8A-D78DEE32A025}" destId="{7F9A2CE4-91A3-40EE-86EB-1EC32715D1AD}" srcOrd="7" destOrd="0" presId="urn:microsoft.com/office/officeart/2005/8/layout/default"/>
    <dgm:cxn modelId="{AF4A2281-7FB5-4946-8086-3D2EF180A870}" type="presParOf" srcId="{7C05ACF2-5328-40E5-AE8A-D78DEE32A025}" destId="{8880DCAA-63DE-4C4F-9B36-667C7A5397D8}" srcOrd="8" destOrd="0" presId="urn:microsoft.com/office/officeart/2005/8/layout/default"/>
    <dgm:cxn modelId="{542C444E-9B6F-45A4-8F4C-B800AFE559CA}" type="presParOf" srcId="{7C05ACF2-5328-40E5-AE8A-D78DEE32A025}" destId="{F0CD5819-1B61-4A5C-8837-304DBA157CA4}" srcOrd="9" destOrd="0" presId="urn:microsoft.com/office/officeart/2005/8/layout/default"/>
    <dgm:cxn modelId="{3C9B2312-759B-436D-BF44-3692646A0566}" type="presParOf" srcId="{7C05ACF2-5328-40E5-AE8A-D78DEE32A025}" destId="{14602C82-AD02-494B-89E3-8E80A8A52C1D}" srcOrd="10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5416B6-0098-42DA-A612-3B9762E101F0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718F98BF-5050-463F-B32F-9EB5C099C047}">
      <dgm:prSet phldrT="[Text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id-ID" sz="3200" dirty="0" smtClean="0">
              <a:solidFill>
                <a:schemeClr val="bg1"/>
              </a:solidFill>
            </a:rPr>
            <a:t>Unsur Wadah</a:t>
          </a:r>
          <a:endParaRPr lang="id-ID" sz="3200" dirty="0">
            <a:solidFill>
              <a:schemeClr val="bg1"/>
            </a:solidFill>
          </a:endParaRPr>
        </a:p>
      </dgm:t>
    </dgm:pt>
    <dgm:pt modelId="{4D6F8649-57E1-4CC0-9357-651AC14184D1}" type="parTrans" cxnId="{09558572-429E-431D-AAD2-CAF023167710}">
      <dgm:prSet/>
      <dgm:spPr/>
      <dgm:t>
        <a:bodyPr/>
        <a:lstStyle/>
        <a:p>
          <a:endParaRPr lang="id-ID"/>
        </a:p>
      </dgm:t>
    </dgm:pt>
    <dgm:pt modelId="{AD2251BC-0599-4895-AE02-74F60422E884}" type="sibTrans" cxnId="{09558572-429E-431D-AAD2-CAF023167710}">
      <dgm:prSet/>
      <dgm:spPr/>
      <dgm:t>
        <a:bodyPr/>
        <a:lstStyle/>
        <a:p>
          <a:endParaRPr lang="id-ID"/>
        </a:p>
      </dgm:t>
    </dgm:pt>
    <dgm:pt modelId="{AAD0300D-5375-4C0C-BE7C-02EC1BB845B9}">
      <dgm:prSet phldrT="[Text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id-ID" sz="3200" dirty="0" smtClean="0">
              <a:solidFill>
                <a:schemeClr val="bg1"/>
              </a:solidFill>
            </a:rPr>
            <a:t>Unsur Isi</a:t>
          </a:r>
          <a:endParaRPr lang="id-ID" sz="3200" dirty="0">
            <a:solidFill>
              <a:schemeClr val="bg1"/>
            </a:solidFill>
          </a:endParaRPr>
        </a:p>
      </dgm:t>
    </dgm:pt>
    <dgm:pt modelId="{74187408-1FA8-4ED5-9ED3-8C86405772EF}" type="parTrans" cxnId="{1FADB8D9-93E1-4A43-AD99-8C3B08861A9B}">
      <dgm:prSet/>
      <dgm:spPr/>
      <dgm:t>
        <a:bodyPr/>
        <a:lstStyle/>
        <a:p>
          <a:endParaRPr lang="id-ID"/>
        </a:p>
      </dgm:t>
    </dgm:pt>
    <dgm:pt modelId="{824359A0-3C95-4F9D-B814-6F2EB2285143}" type="sibTrans" cxnId="{1FADB8D9-93E1-4A43-AD99-8C3B08861A9B}">
      <dgm:prSet/>
      <dgm:spPr/>
      <dgm:t>
        <a:bodyPr/>
        <a:lstStyle/>
        <a:p>
          <a:endParaRPr lang="id-ID"/>
        </a:p>
      </dgm:t>
    </dgm:pt>
    <dgm:pt modelId="{5EB704CE-AAEE-41C2-B51D-078ED3C33998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id-ID" sz="3200" dirty="0" smtClean="0">
              <a:solidFill>
                <a:schemeClr val="bg1"/>
              </a:solidFill>
            </a:rPr>
            <a:t>Tata Laku </a:t>
          </a:r>
          <a:endParaRPr lang="id-ID" sz="3200" dirty="0">
            <a:solidFill>
              <a:schemeClr val="bg1"/>
            </a:solidFill>
          </a:endParaRPr>
        </a:p>
      </dgm:t>
    </dgm:pt>
    <dgm:pt modelId="{3DAF6B12-B335-4E84-AF5D-C494CA7215DC}" type="parTrans" cxnId="{53E7AF79-2897-4457-85E7-43A1EE396474}">
      <dgm:prSet/>
      <dgm:spPr/>
      <dgm:t>
        <a:bodyPr/>
        <a:lstStyle/>
        <a:p>
          <a:endParaRPr lang="id-ID"/>
        </a:p>
      </dgm:t>
    </dgm:pt>
    <dgm:pt modelId="{39928D6F-908B-4040-9CB6-3375AC9532E5}" type="sibTrans" cxnId="{53E7AF79-2897-4457-85E7-43A1EE396474}">
      <dgm:prSet/>
      <dgm:spPr/>
      <dgm:t>
        <a:bodyPr/>
        <a:lstStyle/>
        <a:p>
          <a:endParaRPr lang="id-ID"/>
        </a:p>
      </dgm:t>
    </dgm:pt>
    <dgm:pt modelId="{D80C94F0-9FA9-48A6-8761-62AAC0C5C2AE}" type="pres">
      <dgm:prSet presAssocID="{805416B6-0098-42DA-A612-3B9762E101F0}" presName="compositeShape" presStyleCnt="0">
        <dgm:presLayoutVars>
          <dgm:chMax val="7"/>
          <dgm:dir/>
          <dgm:resizeHandles val="exact"/>
        </dgm:presLayoutVars>
      </dgm:prSet>
      <dgm:spPr/>
    </dgm:pt>
    <dgm:pt modelId="{7F25ADCB-D408-4AD1-9B48-D1B4B4AB0522}" type="pres">
      <dgm:prSet presAssocID="{718F98BF-5050-463F-B32F-9EB5C099C047}" presName="circ1" presStyleLbl="vennNode1" presStyleIdx="0" presStyleCnt="3"/>
      <dgm:spPr/>
      <dgm:t>
        <a:bodyPr/>
        <a:lstStyle/>
        <a:p>
          <a:endParaRPr lang="id-ID"/>
        </a:p>
      </dgm:t>
    </dgm:pt>
    <dgm:pt modelId="{7A980EEB-A9BE-46E3-874B-4E937A0291B6}" type="pres">
      <dgm:prSet presAssocID="{718F98BF-5050-463F-B32F-9EB5C099C04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078E63-3A1C-4DFD-9F1B-28E7602ECABF}" type="pres">
      <dgm:prSet presAssocID="{AAD0300D-5375-4C0C-BE7C-02EC1BB845B9}" presName="circ2" presStyleLbl="vennNode1" presStyleIdx="1" presStyleCnt="3"/>
      <dgm:spPr/>
      <dgm:t>
        <a:bodyPr/>
        <a:lstStyle/>
        <a:p>
          <a:endParaRPr lang="id-ID"/>
        </a:p>
      </dgm:t>
    </dgm:pt>
    <dgm:pt modelId="{573CE83B-D794-4715-A123-3DA3741A2830}" type="pres">
      <dgm:prSet presAssocID="{AAD0300D-5375-4C0C-BE7C-02EC1BB845B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78E1F6-8E3B-4D2E-A5D3-53A4ADB447FF}" type="pres">
      <dgm:prSet presAssocID="{5EB704CE-AAEE-41C2-B51D-078ED3C33998}" presName="circ3" presStyleLbl="vennNode1" presStyleIdx="2" presStyleCnt="3"/>
      <dgm:spPr/>
      <dgm:t>
        <a:bodyPr/>
        <a:lstStyle/>
        <a:p>
          <a:endParaRPr lang="id-ID"/>
        </a:p>
      </dgm:t>
    </dgm:pt>
    <dgm:pt modelId="{84FE93FE-D60F-4F9F-BBD1-93E4F13EACC2}" type="pres">
      <dgm:prSet presAssocID="{5EB704CE-AAEE-41C2-B51D-078ED3C339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120583E-E53D-4D40-850D-2C619285D544}" type="presOf" srcId="{805416B6-0098-42DA-A612-3B9762E101F0}" destId="{D80C94F0-9FA9-48A6-8761-62AAC0C5C2AE}" srcOrd="0" destOrd="0" presId="urn:microsoft.com/office/officeart/2005/8/layout/venn1"/>
    <dgm:cxn modelId="{D576065D-D97C-495C-828A-5873FAAD4A39}" type="presOf" srcId="{AAD0300D-5375-4C0C-BE7C-02EC1BB845B9}" destId="{573CE83B-D794-4715-A123-3DA3741A2830}" srcOrd="1" destOrd="0" presId="urn:microsoft.com/office/officeart/2005/8/layout/venn1"/>
    <dgm:cxn modelId="{F0822FA9-1445-46CA-8548-AE69B38B7ECA}" type="presOf" srcId="{5EB704CE-AAEE-41C2-B51D-078ED3C33998}" destId="{AB78E1F6-8E3B-4D2E-A5D3-53A4ADB447FF}" srcOrd="0" destOrd="0" presId="urn:microsoft.com/office/officeart/2005/8/layout/venn1"/>
    <dgm:cxn modelId="{09558572-429E-431D-AAD2-CAF023167710}" srcId="{805416B6-0098-42DA-A612-3B9762E101F0}" destId="{718F98BF-5050-463F-B32F-9EB5C099C047}" srcOrd="0" destOrd="0" parTransId="{4D6F8649-57E1-4CC0-9357-651AC14184D1}" sibTransId="{AD2251BC-0599-4895-AE02-74F60422E884}"/>
    <dgm:cxn modelId="{2C48C290-D7DF-4587-8B8D-DBC4733ABEE2}" type="presOf" srcId="{718F98BF-5050-463F-B32F-9EB5C099C047}" destId="{7F25ADCB-D408-4AD1-9B48-D1B4B4AB0522}" srcOrd="0" destOrd="0" presId="urn:microsoft.com/office/officeart/2005/8/layout/venn1"/>
    <dgm:cxn modelId="{29CA1A2A-72E2-458F-8611-3BB8F5D8C689}" type="presOf" srcId="{5EB704CE-AAEE-41C2-B51D-078ED3C33998}" destId="{84FE93FE-D60F-4F9F-BBD1-93E4F13EACC2}" srcOrd="1" destOrd="0" presId="urn:microsoft.com/office/officeart/2005/8/layout/venn1"/>
    <dgm:cxn modelId="{15DDF592-9ECB-4A9D-B483-9F20312A04C5}" type="presOf" srcId="{718F98BF-5050-463F-B32F-9EB5C099C047}" destId="{7A980EEB-A9BE-46E3-874B-4E937A0291B6}" srcOrd="1" destOrd="0" presId="urn:microsoft.com/office/officeart/2005/8/layout/venn1"/>
    <dgm:cxn modelId="{B73D12AB-A389-4E96-8238-716C18A5428F}" type="presOf" srcId="{AAD0300D-5375-4C0C-BE7C-02EC1BB845B9}" destId="{A0078E63-3A1C-4DFD-9F1B-28E7602ECABF}" srcOrd="0" destOrd="0" presId="urn:microsoft.com/office/officeart/2005/8/layout/venn1"/>
    <dgm:cxn modelId="{1FADB8D9-93E1-4A43-AD99-8C3B08861A9B}" srcId="{805416B6-0098-42DA-A612-3B9762E101F0}" destId="{AAD0300D-5375-4C0C-BE7C-02EC1BB845B9}" srcOrd="1" destOrd="0" parTransId="{74187408-1FA8-4ED5-9ED3-8C86405772EF}" sibTransId="{824359A0-3C95-4F9D-B814-6F2EB2285143}"/>
    <dgm:cxn modelId="{53E7AF79-2897-4457-85E7-43A1EE396474}" srcId="{805416B6-0098-42DA-A612-3B9762E101F0}" destId="{5EB704CE-AAEE-41C2-B51D-078ED3C33998}" srcOrd="2" destOrd="0" parTransId="{3DAF6B12-B335-4E84-AF5D-C494CA7215DC}" sibTransId="{39928D6F-908B-4040-9CB6-3375AC9532E5}"/>
    <dgm:cxn modelId="{7F3AFB7E-AF71-4AED-A0AB-5660C324C9C7}" type="presParOf" srcId="{D80C94F0-9FA9-48A6-8761-62AAC0C5C2AE}" destId="{7F25ADCB-D408-4AD1-9B48-D1B4B4AB0522}" srcOrd="0" destOrd="0" presId="urn:microsoft.com/office/officeart/2005/8/layout/venn1"/>
    <dgm:cxn modelId="{61154801-6217-4BF2-8CD9-E119ECC44EE1}" type="presParOf" srcId="{D80C94F0-9FA9-48A6-8761-62AAC0C5C2AE}" destId="{7A980EEB-A9BE-46E3-874B-4E937A0291B6}" srcOrd="1" destOrd="0" presId="urn:microsoft.com/office/officeart/2005/8/layout/venn1"/>
    <dgm:cxn modelId="{B5EDAB48-EFEA-4065-948F-0C4D94428F6D}" type="presParOf" srcId="{D80C94F0-9FA9-48A6-8761-62AAC0C5C2AE}" destId="{A0078E63-3A1C-4DFD-9F1B-28E7602ECABF}" srcOrd="2" destOrd="0" presId="urn:microsoft.com/office/officeart/2005/8/layout/venn1"/>
    <dgm:cxn modelId="{91DC5EE7-3692-4937-B383-9EB62F58C5A2}" type="presParOf" srcId="{D80C94F0-9FA9-48A6-8761-62AAC0C5C2AE}" destId="{573CE83B-D794-4715-A123-3DA3741A2830}" srcOrd="3" destOrd="0" presId="urn:microsoft.com/office/officeart/2005/8/layout/venn1"/>
    <dgm:cxn modelId="{BECDF8B8-77E8-4A03-9615-27FEDDDED88F}" type="presParOf" srcId="{D80C94F0-9FA9-48A6-8761-62AAC0C5C2AE}" destId="{AB78E1F6-8E3B-4D2E-A5D3-53A4ADB447FF}" srcOrd="4" destOrd="0" presId="urn:microsoft.com/office/officeart/2005/8/layout/venn1"/>
    <dgm:cxn modelId="{453A5BA1-255F-4779-81BA-4FE1F3684A90}" type="presParOf" srcId="{D80C94F0-9FA9-48A6-8761-62AAC0C5C2AE}" destId="{84FE93FE-D60F-4F9F-BBD1-93E4F13EACC2}" srcOrd="5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E67BC2-37D2-43EE-86AC-38DBA39C0AA0}" type="doc">
      <dgm:prSet loTypeId="urn:microsoft.com/office/officeart/2005/8/layout/chart3" loCatId="relationship" qsTypeId="urn:microsoft.com/office/officeart/2005/8/quickstyle/simple1" qsCatId="simple" csTypeId="urn:microsoft.com/office/officeart/2005/8/colors/colorful1" csCatId="colorful" phldr="1"/>
      <dgm:spPr/>
    </dgm:pt>
    <dgm:pt modelId="{4A622E7C-3D5F-432C-993F-BDC29BC54C2F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</a:rPr>
            <a:t>Wujud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id-ID" sz="2000" dirty="0" smtClean="0">
              <a:solidFill>
                <a:schemeClr val="bg1"/>
              </a:solidFill>
            </a:rPr>
            <a:t>W</a:t>
          </a:r>
          <a:r>
            <a:rPr lang="en-US" sz="2000" dirty="0" err="1" smtClean="0">
              <a:solidFill>
                <a:schemeClr val="bg1"/>
              </a:solidFill>
            </a:rPr>
            <a:t>ilayah</a:t>
          </a:r>
          <a:endParaRPr lang="id-ID" sz="2000" dirty="0">
            <a:solidFill>
              <a:schemeClr val="bg1"/>
            </a:solidFill>
          </a:endParaRPr>
        </a:p>
      </dgm:t>
    </dgm:pt>
    <dgm:pt modelId="{9CBAED96-9C23-4407-BF09-77037902F8B8}" type="parTrans" cxnId="{186F5AC7-9818-4F08-AB09-AE091144D21D}">
      <dgm:prSet/>
      <dgm:spPr/>
      <dgm:t>
        <a:bodyPr/>
        <a:lstStyle/>
        <a:p>
          <a:endParaRPr lang="id-ID"/>
        </a:p>
      </dgm:t>
    </dgm:pt>
    <dgm:pt modelId="{14292E58-E649-465F-899C-B45413B94007}" type="sibTrans" cxnId="{186F5AC7-9818-4F08-AB09-AE091144D21D}">
      <dgm:prSet/>
      <dgm:spPr/>
      <dgm:t>
        <a:bodyPr/>
        <a:lstStyle/>
        <a:p>
          <a:endParaRPr lang="id-ID"/>
        </a:p>
      </dgm:t>
    </dgm:pt>
    <dgm:pt modelId="{FA8D6AB9-A4CF-460D-90A8-A616875F1FEE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Tata </a:t>
          </a:r>
          <a:r>
            <a:rPr lang="en-US" sz="2000" dirty="0" err="1" smtClean="0">
              <a:solidFill>
                <a:schemeClr val="bg1"/>
              </a:solidFill>
            </a:rPr>
            <a:t>Inti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Organisasi</a:t>
          </a:r>
          <a:endParaRPr lang="id-ID" sz="2000" dirty="0">
            <a:solidFill>
              <a:schemeClr val="bg1"/>
            </a:solidFill>
          </a:endParaRPr>
        </a:p>
      </dgm:t>
    </dgm:pt>
    <dgm:pt modelId="{14A403C2-7CEC-40D9-9845-69A410629E20}" type="parTrans" cxnId="{8E05744A-F5D9-41EE-A6A4-C7DFDB1039F6}">
      <dgm:prSet/>
      <dgm:spPr/>
      <dgm:t>
        <a:bodyPr/>
        <a:lstStyle/>
        <a:p>
          <a:endParaRPr lang="id-ID"/>
        </a:p>
      </dgm:t>
    </dgm:pt>
    <dgm:pt modelId="{A722BAB5-7A0E-45BC-9E60-82345334EE67}" type="sibTrans" cxnId="{8E05744A-F5D9-41EE-A6A4-C7DFDB1039F6}">
      <dgm:prSet/>
      <dgm:spPr/>
      <dgm:t>
        <a:bodyPr/>
        <a:lstStyle/>
        <a:p>
          <a:endParaRPr lang="id-ID"/>
        </a:p>
      </dgm:t>
    </dgm:pt>
    <dgm:pt modelId="{7345CA23-CA64-4EC0-BF2C-9EC36FEEE17B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Tata </a:t>
          </a:r>
          <a:r>
            <a:rPr lang="en-US" sz="2000" dirty="0" err="1" smtClean="0">
              <a:solidFill>
                <a:schemeClr val="bg1"/>
              </a:solidFill>
            </a:rPr>
            <a:t>Kelengkapa</a:t>
          </a:r>
          <a:r>
            <a:rPr lang="id-ID" sz="2000" dirty="0" smtClean="0">
              <a:solidFill>
                <a:schemeClr val="bg1"/>
              </a:solidFill>
            </a:rPr>
            <a:t>n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Organisasi</a:t>
          </a:r>
          <a:endParaRPr lang="id-ID" sz="2000" dirty="0">
            <a:solidFill>
              <a:schemeClr val="bg1"/>
            </a:solidFill>
          </a:endParaRPr>
        </a:p>
      </dgm:t>
    </dgm:pt>
    <dgm:pt modelId="{610B97C6-F26D-4495-B9A1-42310E8843C6}" type="parTrans" cxnId="{22B42D59-F3D7-4773-B76C-A1F38A35130A}">
      <dgm:prSet/>
      <dgm:spPr/>
      <dgm:t>
        <a:bodyPr/>
        <a:lstStyle/>
        <a:p>
          <a:endParaRPr lang="id-ID"/>
        </a:p>
      </dgm:t>
    </dgm:pt>
    <dgm:pt modelId="{0C939E20-DAB5-4A7F-9CE5-6D66B851B1A3}" type="sibTrans" cxnId="{22B42D59-F3D7-4773-B76C-A1F38A35130A}">
      <dgm:prSet/>
      <dgm:spPr/>
      <dgm:t>
        <a:bodyPr/>
        <a:lstStyle/>
        <a:p>
          <a:endParaRPr lang="id-ID"/>
        </a:p>
      </dgm:t>
    </dgm:pt>
    <dgm:pt modelId="{734B224B-E457-4DBA-81ED-97F98075FFEE}" type="pres">
      <dgm:prSet presAssocID="{CAE67BC2-37D2-43EE-86AC-38DBA39C0AA0}" presName="compositeShape" presStyleCnt="0">
        <dgm:presLayoutVars>
          <dgm:chMax val="7"/>
          <dgm:dir/>
          <dgm:resizeHandles val="exact"/>
        </dgm:presLayoutVars>
      </dgm:prSet>
      <dgm:spPr/>
    </dgm:pt>
    <dgm:pt modelId="{D24023AD-B5EE-4AA0-AFD4-43CD34C02610}" type="pres">
      <dgm:prSet presAssocID="{CAE67BC2-37D2-43EE-86AC-38DBA39C0AA0}" presName="wedge1" presStyleLbl="node1" presStyleIdx="0" presStyleCnt="3"/>
      <dgm:spPr/>
      <dgm:t>
        <a:bodyPr/>
        <a:lstStyle/>
        <a:p>
          <a:endParaRPr lang="id-ID"/>
        </a:p>
      </dgm:t>
    </dgm:pt>
    <dgm:pt modelId="{B68A07E2-43C0-45C7-9F1E-4C7299A04BEB}" type="pres">
      <dgm:prSet presAssocID="{CAE67BC2-37D2-43EE-86AC-38DBA39C0AA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17CDAE-AD8C-4165-8758-51755B71B528}" type="pres">
      <dgm:prSet presAssocID="{CAE67BC2-37D2-43EE-86AC-38DBA39C0AA0}" presName="wedge2" presStyleLbl="node1" presStyleIdx="1" presStyleCnt="3" custScaleX="104736" custScaleY="103316"/>
      <dgm:spPr/>
      <dgm:t>
        <a:bodyPr/>
        <a:lstStyle/>
        <a:p>
          <a:endParaRPr lang="id-ID"/>
        </a:p>
      </dgm:t>
    </dgm:pt>
    <dgm:pt modelId="{56DE3152-4E2B-48CF-B240-C21BFA28DD04}" type="pres">
      <dgm:prSet presAssocID="{CAE67BC2-37D2-43EE-86AC-38DBA39C0AA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44DB51-0A3B-4371-93D4-DE79FA9F9758}" type="pres">
      <dgm:prSet presAssocID="{CAE67BC2-37D2-43EE-86AC-38DBA39C0AA0}" presName="wedge3" presStyleLbl="node1" presStyleIdx="2" presStyleCnt="3" custScaleX="107196"/>
      <dgm:spPr/>
      <dgm:t>
        <a:bodyPr/>
        <a:lstStyle/>
        <a:p>
          <a:endParaRPr lang="id-ID"/>
        </a:p>
      </dgm:t>
    </dgm:pt>
    <dgm:pt modelId="{B860D5B2-C5D6-4433-92EA-6104740C0EC3}" type="pres">
      <dgm:prSet presAssocID="{CAE67BC2-37D2-43EE-86AC-38DBA39C0AA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86F5AC7-9818-4F08-AB09-AE091144D21D}" srcId="{CAE67BC2-37D2-43EE-86AC-38DBA39C0AA0}" destId="{4A622E7C-3D5F-432C-993F-BDC29BC54C2F}" srcOrd="0" destOrd="0" parTransId="{9CBAED96-9C23-4407-BF09-77037902F8B8}" sibTransId="{14292E58-E649-465F-899C-B45413B94007}"/>
    <dgm:cxn modelId="{8E05744A-F5D9-41EE-A6A4-C7DFDB1039F6}" srcId="{CAE67BC2-37D2-43EE-86AC-38DBA39C0AA0}" destId="{FA8D6AB9-A4CF-460D-90A8-A616875F1FEE}" srcOrd="2" destOrd="0" parTransId="{14A403C2-7CEC-40D9-9845-69A410629E20}" sibTransId="{A722BAB5-7A0E-45BC-9E60-82345334EE67}"/>
    <dgm:cxn modelId="{22B42D59-F3D7-4773-B76C-A1F38A35130A}" srcId="{CAE67BC2-37D2-43EE-86AC-38DBA39C0AA0}" destId="{7345CA23-CA64-4EC0-BF2C-9EC36FEEE17B}" srcOrd="1" destOrd="0" parTransId="{610B97C6-F26D-4495-B9A1-42310E8843C6}" sibTransId="{0C939E20-DAB5-4A7F-9CE5-6D66B851B1A3}"/>
    <dgm:cxn modelId="{F919E3DA-9956-4C93-A009-A8D7011B40DF}" type="presOf" srcId="{7345CA23-CA64-4EC0-BF2C-9EC36FEEE17B}" destId="{FD17CDAE-AD8C-4165-8758-51755B71B528}" srcOrd="0" destOrd="0" presId="urn:microsoft.com/office/officeart/2005/8/layout/chart3"/>
    <dgm:cxn modelId="{42E32252-31F4-4868-A65B-73B4DB1DD6E2}" type="presOf" srcId="{CAE67BC2-37D2-43EE-86AC-38DBA39C0AA0}" destId="{734B224B-E457-4DBA-81ED-97F98075FFEE}" srcOrd="0" destOrd="0" presId="urn:microsoft.com/office/officeart/2005/8/layout/chart3"/>
    <dgm:cxn modelId="{EA13907E-DC87-4FDF-8C30-B560438DCA08}" type="presOf" srcId="{FA8D6AB9-A4CF-460D-90A8-A616875F1FEE}" destId="{B860D5B2-C5D6-4433-92EA-6104740C0EC3}" srcOrd="1" destOrd="0" presId="urn:microsoft.com/office/officeart/2005/8/layout/chart3"/>
    <dgm:cxn modelId="{4B6A77AB-CF0E-40AD-BEAC-9F713ADAE88E}" type="presOf" srcId="{FA8D6AB9-A4CF-460D-90A8-A616875F1FEE}" destId="{5E44DB51-0A3B-4371-93D4-DE79FA9F9758}" srcOrd="0" destOrd="0" presId="urn:microsoft.com/office/officeart/2005/8/layout/chart3"/>
    <dgm:cxn modelId="{EE960E2B-8B55-4CD2-9742-6711E80C1E57}" type="presOf" srcId="{4A622E7C-3D5F-432C-993F-BDC29BC54C2F}" destId="{D24023AD-B5EE-4AA0-AFD4-43CD34C02610}" srcOrd="0" destOrd="0" presId="urn:microsoft.com/office/officeart/2005/8/layout/chart3"/>
    <dgm:cxn modelId="{06414A3D-F526-447D-AFBE-DB0E033F8589}" type="presOf" srcId="{4A622E7C-3D5F-432C-993F-BDC29BC54C2F}" destId="{B68A07E2-43C0-45C7-9F1E-4C7299A04BEB}" srcOrd="1" destOrd="0" presId="urn:microsoft.com/office/officeart/2005/8/layout/chart3"/>
    <dgm:cxn modelId="{685FF18C-4E0C-441C-9C0A-24140906D700}" type="presOf" srcId="{7345CA23-CA64-4EC0-BF2C-9EC36FEEE17B}" destId="{56DE3152-4E2B-48CF-B240-C21BFA28DD04}" srcOrd="1" destOrd="0" presId="urn:microsoft.com/office/officeart/2005/8/layout/chart3"/>
    <dgm:cxn modelId="{9E90ACDC-551F-43ED-8E7F-F4E18C304250}" type="presParOf" srcId="{734B224B-E457-4DBA-81ED-97F98075FFEE}" destId="{D24023AD-B5EE-4AA0-AFD4-43CD34C02610}" srcOrd="0" destOrd="0" presId="urn:microsoft.com/office/officeart/2005/8/layout/chart3"/>
    <dgm:cxn modelId="{469C2920-AED1-4F19-B8B5-E2382B8B2AE4}" type="presParOf" srcId="{734B224B-E457-4DBA-81ED-97F98075FFEE}" destId="{B68A07E2-43C0-45C7-9F1E-4C7299A04BEB}" srcOrd="1" destOrd="0" presId="urn:microsoft.com/office/officeart/2005/8/layout/chart3"/>
    <dgm:cxn modelId="{F81C5211-1883-4D53-9C3B-3FDE0E8F22AC}" type="presParOf" srcId="{734B224B-E457-4DBA-81ED-97F98075FFEE}" destId="{FD17CDAE-AD8C-4165-8758-51755B71B528}" srcOrd="2" destOrd="0" presId="urn:microsoft.com/office/officeart/2005/8/layout/chart3"/>
    <dgm:cxn modelId="{F3CE6F6F-DAB8-4C42-81E4-BB67277BDA17}" type="presParOf" srcId="{734B224B-E457-4DBA-81ED-97F98075FFEE}" destId="{56DE3152-4E2B-48CF-B240-C21BFA28DD04}" srcOrd="3" destOrd="0" presId="urn:microsoft.com/office/officeart/2005/8/layout/chart3"/>
    <dgm:cxn modelId="{F4CAF79E-0640-4644-BC22-804E508333BD}" type="presParOf" srcId="{734B224B-E457-4DBA-81ED-97F98075FFEE}" destId="{5E44DB51-0A3B-4371-93D4-DE79FA9F9758}" srcOrd="4" destOrd="0" presId="urn:microsoft.com/office/officeart/2005/8/layout/chart3"/>
    <dgm:cxn modelId="{E4E1DCF2-1989-4EC7-9875-F73DECF98A62}" type="presParOf" srcId="{734B224B-E457-4DBA-81ED-97F98075FFEE}" destId="{B860D5B2-C5D6-4433-92EA-6104740C0EC3}" srcOrd="5" destOrd="0" presId="urn:microsoft.com/office/officeart/2005/8/layout/char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752936-8A40-46C1-8C28-541F795CEAC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5224F254-DA19-40E1-9059-4ABB892D918C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a) </a:t>
          </a:r>
          <a:r>
            <a:rPr lang="id-ID" sz="2000" dirty="0" smtClean="0">
              <a:solidFill>
                <a:schemeClr val="bg1"/>
              </a:solidFill>
            </a:rPr>
            <a:t>C</a:t>
          </a:r>
          <a:r>
            <a:rPr lang="en-US" sz="2000" dirty="0" err="1" smtClean="0">
              <a:solidFill>
                <a:schemeClr val="bg1"/>
              </a:solidFill>
            </a:rPr>
            <a:t>ita-cita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bangsa</a:t>
          </a:r>
          <a:r>
            <a:rPr lang="en-US" sz="2000" dirty="0" smtClean="0">
              <a:solidFill>
                <a:schemeClr val="bg1"/>
              </a:solidFill>
            </a:rPr>
            <a:t> Indonesia </a:t>
          </a:r>
          <a:r>
            <a:rPr lang="en-US" sz="2000" dirty="0" err="1" smtClean="0">
              <a:solidFill>
                <a:schemeClr val="bg1"/>
              </a:solidFill>
            </a:rPr>
            <a:t>tertuang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di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dalam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pembukaan</a:t>
          </a:r>
          <a:r>
            <a:rPr lang="en-US" sz="2000" dirty="0" smtClean="0">
              <a:solidFill>
                <a:schemeClr val="bg1"/>
              </a:solidFill>
            </a:rPr>
            <a:t> UUD 1945</a:t>
          </a:r>
          <a:endParaRPr lang="id-ID" sz="2000" dirty="0">
            <a:solidFill>
              <a:schemeClr val="bg1"/>
            </a:solidFill>
          </a:endParaRPr>
        </a:p>
      </dgm:t>
    </dgm:pt>
    <dgm:pt modelId="{6FB5FD56-FF91-4F3E-A970-0365B4A64303}" type="parTrans" cxnId="{F2B60CDD-D347-4BF6-BECE-43DDE60ADD72}">
      <dgm:prSet/>
      <dgm:spPr/>
      <dgm:t>
        <a:bodyPr/>
        <a:lstStyle/>
        <a:p>
          <a:endParaRPr lang="id-ID"/>
        </a:p>
      </dgm:t>
    </dgm:pt>
    <dgm:pt modelId="{3CD8A4A5-D711-4D02-9126-2811ABA8180A}" type="sibTrans" cxnId="{F2B60CDD-D347-4BF6-BECE-43DDE60ADD72}">
      <dgm:prSet/>
      <dgm:spPr/>
      <dgm:t>
        <a:bodyPr/>
        <a:lstStyle/>
        <a:p>
          <a:endParaRPr lang="id-ID"/>
        </a:p>
      </dgm:t>
    </dgm:pt>
    <dgm:pt modelId="{992946C0-F02D-4895-9135-C279B2356003}">
      <dgm:prSet phldrT="[Text]" custT="1"/>
      <dgm:spPr/>
      <dgm:t>
        <a:bodyPr/>
        <a:lstStyle/>
        <a:p>
          <a:r>
            <a:rPr lang="id-ID" sz="2000" dirty="0" smtClean="0">
              <a:solidFill>
                <a:schemeClr val="bg1"/>
              </a:solidFill>
            </a:rPr>
            <a:t>b) </a:t>
          </a:r>
          <a:r>
            <a:rPr lang="en-US" sz="2000" dirty="0" err="1" smtClean="0">
              <a:solidFill>
                <a:schemeClr val="bg1"/>
              </a:solidFill>
            </a:rPr>
            <a:t>Asas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keterpaduan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semua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aspek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kehidupan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nasional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berciri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manunggal</a:t>
          </a:r>
          <a:r>
            <a:rPr lang="en-US" sz="2000" dirty="0" smtClean="0">
              <a:solidFill>
                <a:schemeClr val="bg1"/>
              </a:solidFill>
            </a:rPr>
            <a:t>, </a:t>
          </a:r>
          <a:r>
            <a:rPr lang="en-US" sz="2000" dirty="0" err="1" smtClean="0">
              <a:solidFill>
                <a:schemeClr val="bg1"/>
              </a:solidFill>
            </a:rPr>
            <a:t>utuh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menyeluruh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endParaRPr lang="id-ID" sz="2000" dirty="0">
            <a:solidFill>
              <a:schemeClr val="bg1"/>
            </a:solidFill>
          </a:endParaRPr>
        </a:p>
      </dgm:t>
    </dgm:pt>
    <dgm:pt modelId="{6F3B1E27-E4F0-4041-A4E8-D8AC78D783C8}" type="parTrans" cxnId="{28EC9347-5C3E-4BD1-B612-9CF3ADFF8D5B}">
      <dgm:prSet/>
      <dgm:spPr/>
      <dgm:t>
        <a:bodyPr/>
        <a:lstStyle/>
        <a:p>
          <a:endParaRPr lang="id-ID"/>
        </a:p>
      </dgm:t>
    </dgm:pt>
    <dgm:pt modelId="{4604C75C-596C-4683-9164-33D97DA60232}" type="sibTrans" cxnId="{28EC9347-5C3E-4BD1-B612-9CF3ADFF8D5B}">
      <dgm:prSet/>
      <dgm:spPr/>
      <dgm:t>
        <a:bodyPr/>
        <a:lstStyle/>
        <a:p>
          <a:endParaRPr lang="id-ID"/>
        </a:p>
      </dgm:t>
    </dgm:pt>
    <dgm:pt modelId="{260EB71F-3098-4AFB-A5E4-5A3ACA8E320E}" type="pres">
      <dgm:prSet presAssocID="{58752936-8A40-46C1-8C28-541F795CEA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C5F51D2-7559-43C6-BE01-C1888DDFB654}" type="pres">
      <dgm:prSet presAssocID="{5224F254-DA19-40E1-9059-4ABB892D918C}" presName="parentLin" presStyleCnt="0"/>
      <dgm:spPr/>
    </dgm:pt>
    <dgm:pt modelId="{11245391-536B-4606-B234-EEA7E1A68F83}" type="pres">
      <dgm:prSet presAssocID="{5224F254-DA19-40E1-9059-4ABB892D918C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A6CCD1C4-EAD2-44B4-8D02-B7106F4B1020}" type="pres">
      <dgm:prSet presAssocID="{5224F254-DA19-40E1-9059-4ABB892D918C}" presName="parentText" presStyleLbl="node1" presStyleIdx="0" presStyleCnt="2" custScaleX="13161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63311A-93BE-4153-805C-B4E47DEABAAF}" type="pres">
      <dgm:prSet presAssocID="{5224F254-DA19-40E1-9059-4ABB892D918C}" presName="negativeSpace" presStyleCnt="0"/>
      <dgm:spPr/>
    </dgm:pt>
    <dgm:pt modelId="{6DB8EE76-A923-4D7A-AFBD-7C202B24EC0A}" type="pres">
      <dgm:prSet presAssocID="{5224F254-DA19-40E1-9059-4ABB892D918C}" presName="childText" presStyleLbl="conFgAcc1" presStyleIdx="0" presStyleCnt="2">
        <dgm:presLayoutVars>
          <dgm:bulletEnabled val="1"/>
        </dgm:presLayoutVars>
      </dgm:prSet>
      <dgm:spPr/>
    </dgm:pt>
    <dgm:pt modelId="{F18C119B-63F3-4AE1-A1A1-6F0A6E9B9BB6}" type="pres">
      <dgm:prSet presAssocID="{3CD8A4A5-D711-4D02-9126-2811ABA8180A}" presName="spaceBetweenRectangles" presStyleCnt="0"/>
      <dgm:spPr/>
    </dgm:pt>
    <dgm:pt modelId="{DBCF50DD-A0A7-4C51-8C0B-C75DBE95E74F}" type="pres">
      <dgm:prSet presAssocID="{992946C0-F02D-4895-9135-C279B2356003}" presName="parentLin" presStyleCnt="0"/>
      <dgm:spPr/>
    </dgm:pt>
    <dgm:pt modelId="{8B467912-F4C4-4BC3-9547-22075076F733}" type="pres">
      <dgm:prSet presAssocID="{992946C0-F02D-4895-9135-C279B2356003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94ABA8CC-5103-418C-B69E-5AE2BD09AEB4}" type="pres">
      <dgm:prSet presAssocID="{992946C0-F02D-4895-9135-C279B2356003}" presName="parentText" presStyleLbl="node1" presStyleIdx="1" presStyleCnt="2" custScaleX="13161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2A265A-09DE-4F33-8AF9-6983AF9C82CF}" type="pres">
      <dgm:prSet presAssocID="{992946C0-F02D-4895-9135-C279B2356003}" presName="negativeSpace" presStyleCnt="0"/>
      <dgm:spPr/>
    </dgm:pt>
    <dgm:pt modelId="{BC8C480B-F68A-487C-9581-CF1E3DF02B3F}" type="pres">
      <dgm:prSet presAssocID="{992946C0-F02D-4895-9135-C279B235600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7041060-3C19-4A3B-B69D-02118B167FFA}" type="presOf" srcId="{58752936-8A40-46C1-8C28-541F795CEAC0}" destId="{260EB71F-3098-4AFB-A5E4-5A3ACA8E320E}" srcOrd="0" destOrd="0" presId="urn:microsoft.com/office/officeart/2005/8/layout/list1"/>
    <dgm:cxn modelId="{1E81DE27-56E5-4EE9-BBDD-533A67CDFFBA}" type="presOf" srcId="{992946C0-F02D-4895-9135-C279B2356003}" destId="{8B467912-F4C4-4BC3-9547-22075076F733}" srcOrd="0" destOrd="0" presId="urn:microsoft.com/office/officeart/2005/8/layout/list1"/>
    <dgm:cxn modelId="{F2B60CDD-D347-4BF6-BECE-43DDE60ADD72}" srcId="{58752936-8A40-46C1-8C28-541F795CEAC0}" destId="{5224F254-DA19-40E1-9059-4ABB892D918C}" srcOrd="0" destOrd="0" parTransId="{6FB5FD56-FF91-4F3E-A970-0365B4A64303}" sibTransId="{3CD8A4A5-D711-4D02-9126-2811ABA8180A}"/>
    <dgm:cxn modelId="{EFB6DD15-F585-41EF-8178-EB9516D98C01}" type="presOf" srcId="{5224F254-DA19-40E1-9059-4ABB892D918C}" destId="{A6CCD1C4-EAD2-44B4-8D02-B7106F4B1020}" srcOrd="1" destOrd="0" presId="urn:microsoft.com/office/officeart/2005/8/layout/list1"/>
    <dgm:cxn modelId="{D40887FB-3FD7-4370-80C1-51391765CFC5}" type="presOf" srcId="{5224F254-DA19-40E1-9059-4ABB892D918C}" destId="{11245391-536B-4606-B234-EEA7E1A68F83}" srcOrd="0" destOrd="0" presId="urn:microsoft.com/office/officeart/2005/8/layout/list1"/>
    <dgm:cxn modelId="{28EC9347-5C3E-4BD1-B612-9CF3ADFF8D5B}" srcId="{58752936-8A40-46C1-8C28-541F795CEAC0}" destId="{992946C0-F02D-4895-9135-C279B2356003}" srcOrd="1" destOrd="0" parTransId="{6F3B1E27-E4F0-4041-A4E8-D8AC78D783C8}" sibTransId="{4604C75C-596C-4683-9164-33D97DA60232}"/>
    <dgm:cxn modelId="{AF2B1667-E528-4F06-86A5-9C6C0B130C0E}" type="presOf" srcId="{992946C0-F02D-4895-9135-C279B2356003}" destId="{94ABA8CC-5103-418C-B69E-5AE2BD09AEB4}" srcOrd="1" destOrd="0" presId="urn:microsoft.com/office/officeart/2005/8/layout/list1"/>
    <dgm:cxn modelId="{44F79D56-0A3D-435A-98B3-A4D830841C6C}" type="presParOf" srcId="{260EB71F-3098-4AFB-A5E4-5A3ACA8E320E}" destId="{8C5F51D2-7559-43C6-BE01-C1888DDFB654}" srcOrd="0" destOrd="0" presId="urn:microsoft.com/office/officeart/2005/8/layout/list1"/>
    <dgm:cxn modelId="{9D75F37D-028E-4B02-A7A3-2FFB0490B495}" type="presParOf" srcId="{8C5F51D2-7559-43C6-BE01-C1888DDFB654}" destId="{11245391-536B-4606-B234-EEA7E1A68F83}" srcOrd="0" destOrd="0" presId="urn:microsoft.com/office/officeart/2005/8/layout/list1"/>
    <dgm:cxn modelId="{BAED0FA6-6FDE-4734-B2D3-AACF91935D69}" type="presParOf" srcId="{8C5F51D2-7559-43C6-BE01-C1888DDFB654}" destId="{A6CCD1C4-EAD2-44B4-8D02-B7106F4B1020}" srcOrd="1" destOrd="0" presId="urn:microsoft.com/office/officeart/2005/8/layout/list1"/>
    <dgm:cxn modelId="{74071E6D-977C-4D0A-B12B-27F649BE5BFF}" type="presParOf" srcId="{260EB71F-3098-4AFB-A5E4-5A3ACA8E320E}" destId="{1563311A-93BE-4153-805C-B4E47DEABAAF}" srcOrd="1" destOrd="0" presId="urn:microsoft.com/office/officeart/2005/8/layout/list1"/>
    <dgm:cxn modelId="{41F1231D-3C57-4157-9EB9-09FE24D3BFAD}" type="presParOf" srcId="{260EB71F-3098-4AFB-A5E4-5A3ACA8E320E}" destId="{6DB8EE76-A923-4D7A-AFBD-7C202B24EC0A}" srcOrd="2" destOrd="0" presId="urn:microsoft.com/office/officeart/2005/8/layout/list1"/>
    <dgm:cxn modelId="{17C94D28-A371-441B-8FEB-2657B4730A1B}" type="presParOf" srcId="{260EB71F-3098-4AFB-A5E4-5A3ACA8E320E}" destId="{F18C119B-63F3-4AE1-A1A1-6F0A6E9B9BB6}" srcOrd="3" destOrd="0" presId="urn:microsoft.com/office/officeart/2005/8/layout/list1"/>
    <dgm:cxn modelId="{66B06855-1B3B-48A4-84F1-6CD6B317450E}" type="presParOf" srcId="{260EB71F-3098-4AFB-A5E4-5A3ACA8E320E}" destId="{DBCF50DD-A0A7-4C51-8C0B-C75DBE95E74F}" srcOrd="4" destOrd="0" presId="urn:microsoft.com/office/officeart/2005/8/layout/list1"/>
    <dgm:cxn modelId="{5A2E78D8-7ECB-4678-ADB6-09AB188CDE6E}" type="presParOf" srcId="{DBCF50DD-A0A7-4C51-8C0B-C75DBE95E74F}" destId="{8B467912-F4C4-4BC3-9547-22075076F733}" srcOrd="0" destOrd="0" presId="urn:microsoft.com/office/officeart/2005/8/layout/list1"/>
    <dgm:cxn modelId="{D8953E93-0E70-47ED-8B86-6B65C04CCBA4}" type="presParOf" srcId="{DBCF50DD-A0A7-4C51-8C0B-C75DBE95E74F}" destId="{94ABA8CC-5103-418C-B69E-5AE2BD09AEB4}" srcOrd="1" destOrd="0" presId="urn:microsoft.com/office/officeart/2005/8/layout/list1"/>
    <dgm:cxn modelId="{634F755C-ECCE-4131-BBD5-8C6059A8A6E4}" type="presParOf" srcId="{260EB71F-3098-4AFB-A5E4-5A3ACA8E320E}" destId="{3B2A265A-09DE-4F33-8AF9-6983AF9C82CF}" srcOrd="5" destOrd="0" presId="urn:microsoft.com/office/officeart/2005/8/layout/list1"/>
    <dgm:cxn modelId="{AF1C9F42-C16B-49BD-90D0-B8C7E5FDD842}" type="presParOf" srcId="{260EB71F-3098-4AFB-A5E4-5A3ACA8E320E}" destId="{BC8C480B-F68A-487C-9581-CF1E3DF02B3F}" srcOrd="6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A4A7AF-12B5-4A67-8B55-16EB337F006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A5B8434F-9EC5-4395-868A-15768C4BA78D}">
      <dgm:prSet phldrT="[Text]" custT="1"/>
      <dgm:spPr/>
      <dgm:t>
        <a:bodyPr/>
        <a:lstStyle/>
        <a:p>
          <a:pPr marL="354013" indent="-354013"/>
          <a:r>
            <a:rPr lang="id-ID" sz="2200" dirty="0" smtClean="0">
              <a:solidFill>
                <a:schemeClr val="bg1"/>
              </a:solidFill>
            </a:rPr>
            <a:t>a</a:t>
          </a:r>
          <a:r>
            <a:rPr lang="en-US" sz="2200" dirty="0" smtClean="0">
              <a:solidFill>
                <a:schemeClr val="bg1"/>
              </a:solidFill>
            </a:rPr>
            <a:t>) </a:t>
          </a:r>
          <a:r>
            <a:rPr lang="id-ID" sz="2200" dirty="0" smtClean="0">
              <a:solidFill>
                <a:schemeClr val="bg1"/>
              </a:solidFill>
            </a:rPr>
            <a:t> </a:t>
          </a:r>
          <a:r>
            <a:rPr lang="en-US" sz="2200" dirty="0" smtClean="0">
              <a:solidFill>
                <a:schemeClr val="bg1"/>
              </a:solidFill>
            </a:rPr>
            <a:t>Tata </a:t>
          </a:r>
          <a:r>
            <a:rPr lang="en-US" sz="2200" dirty="0" err="1" smtClean="0">
              <a:solidFill>
                <a:schemeClr val="bg1"/>
              </a:solidFill>
            </a:rPr>
            <a:t>laku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batiniah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berdasarkan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falsafah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bangsa</a:t>
          </a:r>
          <a:r>
            <a:rPr lang="en-US" sz="2200" dirty="0" smtClean="0">
              <a:solidFill>
                <a:schemeClr val="bg1"/>
              </a:solidFill>
            </a:rPr>
            <a:t> yang </a:t>
          </a:r>
          <a:r>
            <a:rPr lang="en-US" sz="2200" dirty="0" err="1" smtClean="0">
              <a:solidFill>
                <a:schemeClr val="bg1"/>
              </a:solidFill>
            </a:rPr>
            <a:t>membentuk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sikap</a:t>
          </a:r>
          <a:r>
            <a:rPr lang="en-US" sz="2200" dirty="0" smtClean="0">
              <a:solidFill>
                <a:schemeClr val="bg1"/>
              </a:solidFill>
            </a:rPr>
            <a:t> mental </a:t>
          </a:r>
          <a:r>
            <a:rPr lang="en-US" sz="2200" dirty="0" err="1" smtClean="0">
              <a:solidFill>
                <a:schemeClr val="bg1"/>
              </a:solidFill>
            </a:rPr>
            <a:t>bangsa</a:t>
          </a:r>
          <a:r>
            <a:rPr lang="en-US" sz="2200" dirty="0" smtClean="0">
              <a:solidFill>
                <a:schemeClr val="bg1"/>
              </a:solidFill>
            </a:rPr>
            <a:t> yang </a:t>
          </a:r>
          <a:r>
            <a:rPr lang="en-US" sz="2200" dirty="0" err="1" smtClean="0">
              <a:solidFill>
                <a:schemeClr val="bg1"/>
              </a:solidFill>
            </a:rPr>
            <a:t>memilki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kekuatan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batin</a:t>
          </a:r>
          <a:r>
            <a:rPr lang="en-US" sz="2200" dirty="0" smtClean="0">
              <a:solidFill>
                <a:schemeClr val="bg1"/>
              </a:solidFill>
            </a:rPr>
            <a:t>.</a:t>
          </a:r>
          <a:endParaRPr lang="id-ID" sz="2200" dirty="0">
            <a:solidFill>
              <a:schemeClr val="bg1"/>
            </a:solidFill>
          </a:endParaRPr>
        </a:p>
      </dgm:t>
    </dgm:pt>
    <dgm:pt modelId="{1BBF2706-17B6-4992-A61C-01418354AD4D}" type="parTrans" cxnId="{DE9B860D-84D8-463F-9F86-8A4AEAB8AC0B}">
      <dgm:prSet/>
      <dgm:spPr/>
      <dgm:t>
        <a:bodyPr/>
        <a:lstStyle/>
        <a:p>
          <a:endParaRPr lang="id-ID"/>
        </a:p>
      </dgm:t>
    </dgm:pt>
    <dgm:pt modelId="{9138407F-84F4-400A-A8F2-E835275F946D}" type="sibTrans" cxnId="{DE9B860D-84D8-463F-9F86-8A4AEAB8AC0B}">
      <dgm:prSet/>
      <dgm:spPr/>
      <dgm:t>
        <a:bodyPr/>
        <a:lstStyle/>
        <a:p>
          <a:endParaRPr lang="id-ID"/>
        </a:p>
      </dgm:t>
    </dgm:pt>
    <dgm:pt modelId="{A5CD3769-D43A-46BB-B808-EEB149AEAB16}">
      <dgm:prSet custT="1"/>
      <dgm:spPr/>
      <dgm:t>
        <a:bodyPr/>
        <a:lstStyle/>
        <a:p>
          <a:pPr marL="354013" indent="-354013"/>
          <a:r>
            <a:rPr lang="en-US" sz="2200" dirty="0" smtClean="0">
              <a:solidFill>
                <a:schemeClr val="bg1"/>
              </a:solidFill>
            </a:rPr>
            <a:t>b) </a:t>
          </a:r>
          <a:r>
            <a:rPr lang="id-ID" sz="2200" dirty="0" smtClean="0">
              <a:solidFill>
                <a:schemeClr val="bg1"/>
              </a:solidFill>
            </a:rPr>
            <a:t> T</a:t>
          </a:r>
          <a:r>
            <a:rPr lang="en-US" sz="2200" dirty="0" err="1" smtClean="0">
              <a:solidFill>
                <a:schemeClr val="bg1"/>
              </a:solidFill>
            </a:rPr>
            <a:t>ata</a:t>
          </a:r>
          <a:r>
            <a:rPr lang="en-US" sz="2200" dirty="0" smtClean="0">
              <a:solidFill>
                <a:schemeClr val="bg1"/>
              </a:solidFill>
            </a:rPr>
            <a:t>  </a:t>
          </a:r>
          <a:r>
            <a:rPr lang="en-US" sz="2200" dirty="0" err="1" smtClean="0">
              <a:solidFill>
                <a:schemeClr val="bg1"/>
              </a:solidFill>
            </a:rPr>
            <a:t>laku</a:t>
          </a:r>
          <a:r>
            <a:rPr lang="en-US" sz="2200" dirty="0" smtClean="0">
              <a:solidFill>
                <a:schemeClr val="bg1"/>
              </a:solidFill>
            </a:rPr>
            <a:t>   </a:t>
          </a:r>
          <a:r>
            <a:rPr lang="en-US" sz="2200" dirty="0" err="1" smtClean="0">
              <a:solidFill>
                <a:schemeClr val="bg1"/>
              </a:solidFill>
            </a:rPr>
            <a:t>lahiriah</a:t>
          </a:r>
          <a:r>
            <a:rPr lang="en-US" sz="2200" dirty="0" smtClean="0">
              <a:solidFill>
                <a:schemeClr val="bg1"/>
              </a:solidFill>
            </a:rPr>
            <a:t>   </a:t>
          </a:r>
          <a:r>
            <a:rPr lang="en-US" sz="2200" dirty="0" err="1" smtClean="0">
              <a:solidFill>
                <a:schemeClr val="bg1"/>
              </a:solidFill>
            </a:rPr>
            <a:t>merupakan</a:t>
          </a:r>
          <a:r>
            <a:rPr lang="en-US" sz="2200" dirty="0" smtClean="0">
              <a:solidFill>
                <a:schemeClr val="bg1"/>
              </a:solidFill>
            </a:rPr>
            <a:t>   </a:t>
          </a:r>
          <a:r>
            <a:rPr lang="en-US" sz="2200" dirty="0" err="1" smtClean="0">
              <a:solidFill>
                <a:schemeClr val="bg1"/>
              </a:solidFill>
            </a:rPr>
            <a:t>kekuatan</a:t>
          </a:r>
          <a:r>
            <a:rPr lang="en-US" sz="2200" dirty="0" smtClean="0">
              <a:solidFill>
                <a:schemeClr val="bg1"/>
              </a:solidFill>
            </a:rPr>
            <a:t>   yang   </a:t>
          </a:r>
          <a:r>
            <a:rPr lang="en-US" sz="2200" dirty="0" err="1" smtClean="0">
              <a:solidFill>
                <a:schemeClr val="bg1"/>
              </a:solidFill>
            </a:rPr>
            <a:t>utuh</a:t>
          </a:r>
          <a:r>
            <a:rPr lang="en-US" sz="2200" dirty="0" smtClean="0">
              <a:solidFill>
                <a:schemeClr val="bg1"/>
              </a:solidFill>
            </a:rPr>
            <a:t>,   </a:t>
          </a:r>
          <a:r>
            <a:rPr lang="en-US" sz="2200" dirty="0" err="1" smtClean="0">
              <a:solidFill>
                <a:schemeClr val="bg1"/>
              </a:solidFill>
            </a:rPr>
            <a:t>dalam</a:t>
          </a:r>
          <a:r>
            <a:rPr lang="en-US" sz="2200" dirty="0" smtClean="0">
              <a:solidFill>
                <a:schemeClr val="bg1"/>
              </a:solidFill>
            </a:rPr>
            <a:t>   </a:t>
          </a:r>
          <a:r>
            <a:rPr lang="en-US" sz="2200" dirty="0" err="1" smtClean="0">
              <a:solidFill>
                <a:schemeClr val="bg1"/>
              </a:solidFill>
            </a:rPr>
            <a:t>arti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kemanunggalan</a:t>
          </a:r>
          <a:r>
            <a:rPr lang="en-US" sz="2200" dirty="0" smtClean="0">
              <a:solidFill>
                <a:schemeClr val="bg1"/>
              </a:solidFill>
            </a:rPr>
            <a:t>     </a:t>
          </a:r>
          <a:r>
            <a:rPr lang="en-US" sz="2200" dirty="0" err="1" smtClean="0">
              <a:solidFill>
                <a:schemeClr val="bg1"/>
              </a:solidFill>
            </a:rPr>
            <a:t>kata</a:t>
          </a:r>
          <a:r>
            <a:rPr lang="en-US" sz="2200" dirty="0" smtClean="0">
              <a:solidFill>
                <a:schemeClr val="bg1"/>
              </a:solidFill>
            </a:rPr>
            <a:t>    </a:t>
          </a:r>
          <a:r>
            <a:rPr lang="en-US" sz="2200" dirty="0" err="1" smtClean="0">
              <a:solidFill>
                <a:schemeClr val="bg1"/>
              </a:solidFill>
            </a:rPr>
            <a:t>dan</a:t>
          </a:r>
          <a:r>
            <a:rPr lang="en-US" sz="2200" dirty="0" smtClean="0">
              <a:solidFill>
                <a:schemeClr val="bg1"/>
              </a:solidFill>
            </a:rPr>
            <a:t>    </a:t>
          </a:r>
          <a:r>
            <a:rPr lang="en-US" sz="2200" dirty="0" err="1" smtClean="0">
              <a:solidFill>
                <a:schemeClr val="bg1"/>
              </a:solidFill>
            </a:rPr>
            <a:t>karya</a:t>
          </a:r>
          <a:r>
            <a:rPr lang="en-US" sz="2200" dirty="0" smtClean="0">
              <a:solidFill>
                <a:schemeClr val="bg1"/>
              </a:solidFill>
            </a:rPr>
            <a:t>,     </a:t>
          </a:r>
          <a:r>
            <a:rPr lang="en-US" sz="2200" dirty="0" err="1" smtClean="0">
              <a:solidFill>
                <a:schemeClr val="bg1"/>
              </a:solidFill>
            </a:rPr>
            <a:t>keterpaduan</a:t>
          </a:r>
          <a:r>
            <a:rPr lang="en-US" sz="2200" dirty="0" smtClean="0">
              <a:solidFill>
                <a:schemeClr val="bg1"/>
              </a:solidFill>
            </a:rPr>
            <a:t>     </a:t>
          </a:r>
          <a:r>
            <a:rPr lang="en-US" sz="2200" dirty="0" err="1" smtClean="0">
              <a:solidFill>
                <a:schemeClr val="bg1"/>
              </a:solidFill>
            </a:rPr>
            <a:t>pembicaraan</a:t>
          </a:r>
          <a:r>
            <a:rPr lang="en-US" sz="2200" dirty="0" smtClean="0">
              <a:solidFill>
                <a:schemeClr val="bg1"/>
              </a:solidFill>
            </a:rPr>
            <a:t>, </a:t>
          </a:r>
          <a:r>
            <a:rPr lang="en-US" sz="2200" dirty="0" err="1" smtClean="0">
              <a:solidFill>
                <a:schemeClr val="bg1"/>
              </a:solidFill>
            </a:rPr>
            <a:t>pelaksanaan</a:t>
          </a:r>
          <a:r>
            <a:rPr lang="en-US" sz="2200" dirty="0" smtClean="0">
              <a:solidFill>
                <a:schemeClr val="bg1"/>
              </a:solidFill>
            </a:rPr>
            <a:t>, </a:t>
          </a:r>
          <a:r>
            <a:rPr lang="en-US" sz="2200" dirty="0" err="1" smtClean="0">
              <a:solidFill>
                <a:schemeClr val="bg1"/>
              </a:solidFill>
            </a:rPr>
            <a:t>pengawasan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dan</a:t>
          </a:r>
          <a:r>
            <a:rPr lang="en-US" sz="2200" dirty="0" smtClean="0">
              <a:solidFill>
                <a:schemeClr val="bg1"/>
              </a:solidFill>
            </a:rPr>
            <a:t> </a:t>
          </a:r>
          <a:r>
            <a:rPr lang="en-US" sz="2200" dirty="0" err="1" smtClean="0">
              <a:solidFill>
                <a:schemeClr val="bg1"/>
              </a:solidFill>
            </a:rPr>
            <a:t>pengadilan</a:t>
          </a:r>
          <a:r>
            <a:rPr lang="en-US" sz="2200" dirty="0" smtClean="0">
              <a:solidFill>
                <a:schemeClr val="bg1"/>
              </a:solidFill>
            </a:rPr>
            <a:t>.</a:t>
          </a:r>
          <a:endParaRPr lang="id-ID" sz="2200" dirty="0">
            <a:solidFill>
              <a:schemeClr val="bg1"/>
            </a:solidFill>
          </a:endParaRPr>
        </a:p>
      </dgm:t>
    </dgm:pt>
    <dgm:pt modelId="{D6A5D636-30B4-407C-835B-8AAA1E44A997}" type="parTrans" cxnId="{66BD1A07-C916-4EE1-9EF0-FB2FA3112438}">
      <dgm:prSet/>
      <dgm:spPr/>
      <dgm:t>
        <a:bodyPr/>
        <a:lstStyle/>
        <a:p>
          <a:endParaRPr lang="id-ID"/>
        </a:p>
      </dgm:t>
    </dgm:pt>
    <dgm:pt modelId="{DEFCEC15-7D2A-4993-9531-5A75B5E78F99}" type="sibTrans" cxnId="{66BD1A07-C916-4EE1-9EF0-FB2FA3112438}">
      <dgm:prSet/>
      <dgm:spPr/>
      <dgm:t>
        <a:bodyPr/>
        <a:lstStyle/>
        <a:p>
          <a:endParaRPr lang="id-ID"/>
        </a:p>
      </dgm:t>
    </dgm:pt>
    <dgm:pt modelId="{36A09C34-DCD7-4E6F-9B0F-E304289A96D5}" type="pres">
      <dgm:prSet presAssocID="{7BA4A7AF-12B5-4A67-8B55-16EB337F00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2467A14-20AC-44B2-903F-3F1E60E9767E}" type="pres">
      <dgm:prSet presAssocID="{A5B8434F-9EC5-4395-868A-15768C4BA78D}" presName="parentLin" presStyleCnt="0"/>
      <dgm:spPr/>
    </dgm:pt>
    <dgm:pt modelId="{F5949687-EFDF-444F-AABF-11E1EBADA77E}" type="pres">
      <dgm:prSet presAssocID="{A5B8434F-9EC5-4395-868A-15768C4BA78D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F3A74F24-85D4-47E1-BDE2-49967A1D22D6}" type="pres">
      <dgm:prSet presAssocID="{A5B8434F-9EC5-4395-868A-15768C4BA78D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2D5FF9-3548-4C62-94D5-F6605B3F83F7}" type="pres">
      <dgm:prSet presAssocID="{A5B8434F-9EC5-4395-868A-15768C4BA78D}" presName="negativeSpace" presStyleCnt="0"/>
      <dgm:spPr/>
    </dgm:pt>
    <dgm:pt modelId="{23C22634-ACCD-4BE5-9ABB-11131F0EC834}" type="pres">
      <dgm:prSet presAssocID="{A5B8434F-9EC5-4395-868A-15768C4BA78D}" presName="childText" presStyleLbl="conFgAcc1" presStyleIdx="0" presStyleCnt="2">
        <dgm:presLayoutVars>
          <dgm:bulletEnabled val="1"/>
        </dgm:presLayoutVars>
      </dgm:prSet>
      <dgm:spPr/>
    </dgm:pt>
    <dgm:pt modelId="{E3F7A2A1-34E6-46E3-9574-F34498E1105F}" type="pres">
      <dgm:prSet presAssocID="{9138407F-84F4-400A-A8F2-E835275F946D}" presName="spaceBetweenRectangles" presStyleCnt="0"/>
      <dgm:spPr/>
    </dgm:pt>
    <dgm:pt modelId="{9C467A11-F64A-487B-B974-0E43BDCCD583}" type="pres">
      <dgm:prSet presAssocID="{A5CD3769-D43A-46BB-B808-EEB149AEAB16}" presName="parentLin" presStyleCnt="0"/>
      <dgm:spPr/>
    </dgm:pt>
    <dgm:pt modelId="{0D2236A9-5C81-4AC4-914A-DC4EC2DDB08E}" type="pres">
      <dgm:prSet presAssocID="{A5CD3769-D43A-46BB-B808-EEB149AEAB16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B77D3E23-D4CD-4EBB-9E1E-A04648963883}" type="pres">
      <dgm:prSet presAssocID="{A5CD3769-D43A-46BB-B808-EEB149AEAB16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AAC7AC-A442-4954-BE8D-AFED31A37093}" type="pres">
      <dgm:prSet presAssocID="{A5CD3769-D43A-46BB-B808-EEB149AEAB16}" presName="negativeSpace" presStyleCnt="0"/>
      <dgm:spPr/>
    </dgm:pt>
    <dgm:pt modelId="{DFF4ECFC-57EF-4310-8B22-A1735F472571}" type="pres">
      <dgm:prSet presAssocID="{A5CD3769-D43A-46BB-B808-EEB149AEAB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C5F3346-4778-495F-B685-709BD76EA04A}" type="presOf" srcId="{7BA4A7AF-12B5-4A67-8B55-16EB337F0069}" destId="{36A09C34-DCD7-4E6F-9B0F-E304289A96D5}" srcOrd="0" destOrd="0" presId="urn:microsoft.com/office/officeart/2005/8/layout/list1"/>
    <dgm:cxn modelId="{8ADEFB54-64A8-4092-9F7C-7562599F446A}" type="presOf" srcId="{A5B8434F-9EC5-4395-868A-15768C4BA78D}" destId="{F3A74F24-85D4-47E1-BDE2-49967A1D22D6}" srcOrd="1" destOrd="0" presId="urn:microsoft.com/office/officeart/2005/8/layout/list1"/>
    <dgm:cxn modelId="{DE9B860D-84D8-463F-9F86-8A4AEAB8AC0B}" srcId="{7BA4A7AF-12B5-4A67-8B55-16EB337F0069}" destId="{A5B8434F-9EC5-4395-868A-15768C4BA78D}" srcOrd="0" destOrd="0" parTransId="{1BBF2706-17B6-4992-A61C-01418354AD4D}" sibTransId="{9138407F-84F4-400A-A8F2-E835275F946D}"/>
    <dgm:cxn modelId="{66BD1A07-C916-4EE1-9EF0-FB2FA3112438}" srcId="{7BA4A7AF-12B5-4A67-8B55-16EB337F0069}" destId="{A5CD3769-D43A-46BB-B808-EEB149AEAB16}" srcOrd="1" destOrd="0" parTransId="{D6A5D636-30B4-407C-835B-8AAA1E44A997}" sibTransId="{DEFCEC15-7D2A-4993-9531-5A75B5E78F99}"/>
    <dgm:cxn modelId="{C848138A-1E0A-45A9-BFCC-04D61C0AC90B}" type="presOf" srcId="{A5B8434F-9EC5-4395-868A-15768C4BA78D}" destId="{F5949687-EFDF-444F-AABF-11E1EBADA77E}" srcOrd="0" destOrd="0" presId="urn:microsoft.com/office/officeart/2005/8/layout/list1"/>
    <dgm:cxn modelId="{E55FFB6F-4ABE-4679-9655-DD37FC508113}" type="presOf" srcId="{A5CD3769-D43A-46BB-B808-EEB149AEAB16}" destId="{B77D3E23-D4CD-4EBB-9E1E-A04648963883}" srcOrd="1" destOrd="0" presId="urn:microsoft.com/office/officeart/2005/8/layout/list1"/>
    <dgm:cxn modelId="{37ED2D0E-FA59-4D51-9590-767B80C2BB96}" type="presOf" srcId="{A5CD3769-D43A-46BB-B808-EEB149AEAB16}" destId="{0D2236A9-5C81-4AC4-914A-DC4EC2DDB08E}" srcOrd="0" destOrd="0" presId="urn:microsoft.com/office/officeart/2005/8/layout/list1"/>
    <dgm:cxn modelId="{7B356C41-42FA-48CD-B5DE-AAF8B9F6DAF9}" type="presParOf" srcId="{36A09C34-DCD7-4E6F-9B0F-E304289A96D5}" destId="{A2467A14-20AC-44B2-903F-3F1E60E9767E}" srcOrd="0" destOrd="0" presId="urn:microsoft.com/office/officeart/2005/8/layout/list1"/>
    <dgm:cxn modelId="{8402CA38-808A-4376-A105-A507DF57BD41}" type="presParOf" srcId="{A2467A14-20AC-44B2-903F-3F1E60E9767E}" destId="{F5949687-EFDF-444F-AABF-11E1EBADA77E}" srcOrd="0" destOrd="0" presId="urn:microsoft.com/office/officeart/2005/8/layout/list1"/>
    <dgm:cxn modelId="{39094B57-9233-4AA0-990D-F1074491385A}" type="presParOf" srcId="{A2467A14-20AC-44B2-903F-3F1E60E9767E}" destId="{F3A74F24-85D4-47E1-BDE2-49967A1D22D6}" srcOrd="1" destOrd="0" presId="urn:microsoft.com/office/officeart/2005/8/layout/list1"/>
    <dgm:cxn modelId="{8D20ED83-1410-4057-A19B-8AD9377B2D0D}" type="presParOf" srcId="{36A09C34-DCD7-4E6F-9B0F-E304289A96D5}" destId="{C82D5FF9-3548-4C62-94D5-F6605B3F83F7}" srcOrd="1" destOrd="0" presId="urn:microsoft.com/office/officeart/2005/8/layout/list1"/>
    <dgm:cxn modelId="{6A11A659-D855-47F1-A975-98FDDD1AE412}" type="presParOf" srcId="{36A09C34-DCD7-4E6F-9B0F-E304289A96D5}" destId="{23C22634-ACCD-4BE5-9ABB-11131F0EC834}" srcOrd="2" destOrd="0" presId="urn:microsoft.com/office/officeart/2005/8/layout/list1"/>
    <dgm:cxn modelId="{4A565106-0E4A-4D11-98FA-F7E8C3400B49}" type="presParOf" srcId="{36A09C34-DCD7-4E6F-9B0F-E304289A96D5}" destId="{E3F7A2A1-34E6-46E3-9574-F34498E1105F}" srcOrd="3" destOrd="0" presId="urn:microsoft.com/office/officeart/2005/8/layout/list1"/>
    <dgm:cxn modelId="{B366BAE3-7708-4F59-B16E-106C9574447C}" type="presParOf" srcId="{36A09C34-DCD7-4E6F-9B0F-E304289A96D5}" destId="{9C467A11-F64A-487B-B974-0E43BDCCD583}" srcOrd="4" destOrd="0" presId="urn:microsoft.com/office/officeart/2005/8/layout/list1"/>
    <dgm:cxn modelId="{5D5FEE35-0A0F-45F5-959E-E5660F332CBD}" type="presParOf" srcId="{9C467A11-F64A-487B-B974-0E43BDCCD583}" destId="{0D2236A9-5C81-4AC4-914A-DC4EC2DDB08E}" srcOrd="0" destOrd="0" presId="urn:microsoft.com/office/officeart/2005/8/layout/list1"/>
    <dgm:cxn modelId="{BF7DC595-7F13-469C-8E21-F2B8EE841AAC}" type="presParOf" srcId="{9C467A11-F64A-487B-B974-0E43BDCCD583}" destId="{B77D3E23-D4CD-4EBB-9E1E-A04648963883}" srcOrd="1" destOrd="0" presId="urn:microsoft.com/office/officeart/2005/8/layout/list1"/>
    <dgm:cxn modelId="{FB279A13-AB05-4E61-99A4-043F2C8D49FF}" type="presParOf" srcId="{36A09C34-DCD7-4E6F-9B0F-E304289A96D5}" destId="{93AAC7AC-A442-4954-BE8D-AFED31A37093}" srcOrd="5" destOrd="0" presId="urn:microsoft.com/office/officeart/2005/8/layout/list1"/>
    <dgm:cxn modelId="{93BD839D-1E0F-42ED-A625-974587B4F0B6}" type="presParOf" srcId="{36A09C34-DCD7-4E6F-9B0F-E304289A96D5}" destId="{DFF4ECFC-57EF-4310-8B22-A1735F472571}" srcOrd="6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0A7F31-E1A7-44D9-B0E2-E2AB5B8F2EE4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id-ID"/>
        </a:p>
      </dgm:t>
    </dgm:pt>
    <dgm:pt modelId="{22150E2B-7782-41B9-A7B4-A12072FD36E5}">
      <dgm:prSet phldrT="[Text]" custT="1"/>
      <dgm:spPr/>
      <dgm:t>
        <a:bodyPr/>
        <a:lstStyle/>
        <a:p>
          <a:r>
            <a:rPr lang="id-ID" sz="2300" dirty="0" smtClean="0">
              <a:solidFill>
                <a:schemeClr val="bg1"/>
              </a:solidFill>
            </a:rPr>
            <a:t>a</a:t>
          </a:r>
          <a:r>
            <a:rPr lang="en-US" sz="2000" dirty="0" smtClean="0">
              <a:solidFill>
                <a:schemeClr val="bg1"/>
              </a:solidFill>
            </a:rPr>
            <a:t>)   </a:t>
          </a:r>
          <a:r>
            <a:rPr lang="en-US" sz="2000" dirty="0" err="1" smtClean="0">
              <a:solidFill>
                <a:schemeClr val="bg1"/>
              </a:solidFill>
            </a:rPr>
            <a:t>Wawasan</a:t>
          </a:r>
          <a:r>
            <a:rPr lang="en-US" sz="2000" dirty="0" smtClean="0">
              <a:solidFill>
                <a:schemeClr val="bg1"/>
              </a:solidFill>
            </a:rPr>
            <a:t> Nusantara </a:t>
          </a:r>
          <a:r>
            <a:rPr lang="en-US" sz="2000" dirty="0" err="1" smtClean="0">
              <a:solidFill>
                <a:schemeClr val="bg1"/>
              </a:solidFill>
            </a:rPr>
            <a:t>Sebagai</a:t>
          </a:r>
          <a:r>
            <a:rPr lang="en-US" sz="2000" dirty="0" smtClean="0">
              <a:solidFill>
                <a:schemeClr val="bg1"/>
              </a:solidFill>
            </a:rPr>
            <a:t>  </a:t>
          </a:r>
          <a:r>
            <a:rPr lang="en-US" sz="2000" dirty="0" err="1" smtClean="0">
              <a:solidFill>
                <a:schemeClr val="bg1"/>
              </a:solidFill>
            </a:rPr>
            <a:t>Pancaran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Falsafah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en-US" sz="2000" dirty="0" err="1" smtClean="0">
              <a:solidFill>
                <a:schemeClr val="bg1"/>
              </a:solidFill>
            </a:rPr>
            <a:t>Pancasila</a:t>
          </a:r>
          <a:endParaRPr lang="id-ID" sz="2000" dirty="0">
            <a:solidFill>
              <a:schemeClr val="bg1"/>
            </a:solidFill>
          </a:endParaRPr>
        </a:p>
      </dgm:t>
    </dgm:pt>
    <dgm:pt modelId="{031B640F-D13F-4C10-BE8E-71664E70446A}" type="parTrans" cxnId="{D356CA4D-881E-4A80-9123-84B75048FF1C}">
      <dgm:prSet/>
      <dgm:spPr/>
      <dgm:t>
        <a:bodyPr/>
        <a:lstStyle/>
        <a:p>
          <a:endParaRPr lang="id-ID"/>
        </a:p>
      </dgm:t>
    </dgm:pt>
    <dgm:pt modelId="{F1782FF0-70AE-4181-9292-5968E7C4D907}" type="sibTrans" cxnId="{D356CA4D-881E-4A80-9123-84B75048FF1C}">
      <dgm:prSet/>
      <dgm:spPr/>
      <dgm:t>
        <a:bodyPr/>
        <a:lstStyle/>
        <a:p>
          <a:endParaRPr lang="id-ID"/>
        </a:p>
      </dgm:t>
    </dgm:pt>
    <dgm:pt modelId="{E0F9248C-F472-41EE-8BD6-2D25CA5395B1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b)   </a:t>
          </a:r>
          <a:r>
            <a:rPr lang="en-US" sz="2000" dirty="0" err="1" smtClean="0">
              <a:solidFill>
                <a:schemeClr val="bg1"/>
              </a:solidFill>
            </a:rPr>
            <a:t>Wawasan</a:t>
          </a:r>
          <a:r>
            <a:rPr lang="en-US" sz="2000" dirty="0" smtClean="0">
              <a:solidFill>
                <a:schemeClr val="bg1"/>
              </a:solidFill>
            </a:rPr>
            <a:t> Nusantara </a:t>
          </a:r>
          <a:r>
            <a:rPr lang="en-US" sz="2000" dirty="0" err="1" smtClean="0">
              <a:solidFill>
                <a:schemeClr val="bg1"/>
              </a:solidFill>
            </a:rPr>
            <a:t>dalam</a:t>
          </a:r>
          <a:r>
            <a:rPr lang="en-US" sz="2000" dirty="0" smtClean="0">
              <a:solidFill>
                <a:schemeClr val="bg1"/>
              </a:solidFill>
            </a:rPr>
            <a:t>  Pembangunan </a:t>
          </a:r>
          <a:r>
            <a:rPr lang="en-US" sz="2000" dirty="0" err="1" smtClean="0">
              <a:solidFill>
                <a:schemeClr val="bg1"/>
              </a:solidFill>
            </a:rPr>
            <a:t>Nasional</a:t>
          </a:r>
          <a:endParaRPr lang="id-ID" sz="2000" dirty="0">
            <a:solidFill>
              <a:schemeClr val="bg1"/>
            </a:solidFill>
          </a:endParaRPr>
        </a:p>
      </dgm:t>
    </dgm:pt>
    <dgm:pt modelId="{5000590A-2D0D-49E6-B9C7-9E0AA99927EE}" type="parTrans" cxnId="{CF9C5741-70CC-4FB0-B5B7-0314550CF7CE}">
      <dgm:prSet/>
      <dgm:spPr/>
      <dgm:t>
        <a:bodyPr/>
        <a:lstStyle/>
        <a:p>
          <a:endParaRPr lang="id-ID"/>
        </a:p>
      </dgm:t>
    </dgm:pt>
    <dgm:pt modelId="{ED8E72C3-8EA5-4DFE-BAF6-774C17BFEB96}" type="sibTrans" cxnId="{CF9C5741-70CC-4FB0-B5B7-0314550CF7CE}">
      <dgm:prSet/>
      <dgm:spPr/>
      <dgm:t>
        <a:bodyPr/>
        <a:lstStyle/>
        <a:p>
          <a:endParaRPr lang="id-ID"/>
        </a:p>
      </dgm:t>
    </dgm:pt>
    <dgm:pt modelId="{556AE0B3-2A64-4F68-BB3D-A87097D03EBE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W</a:t>
          </a:r>
          <a:r>
            <a:rPr lang="en-US" dirty="0" err="1" smtClean="0">
              <a:solidFill>
                <a:schemeClr val="bg1"/>
              </a:solidFill>
            </a:rPr>
            <a:t>awasan</a:t>
          </a:r>
          <a:r>
            <a:rPr lang="en-US" dirty="0" smtClean="0">
              <a:solidFill>
                <a:schemeClr val="bg1"/>
              </a:solidFill>
            </a:rPr>
            <a:t> Nusantara </a:t>
          </a:r>
          <a:r>
            <a:rPr lang="en-US" dirty="0" err="1" smtClean="0">
              <a:solidFill>
                <a:schemeClr val="bg1"/>
              </a:solidFill>
            </a:rPr>
            <a:t>menjadi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pedoman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bagi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upaya</a:t>
          </a:r>
          <a:r>
            <a:rPr lang="en-US" dirty="0" smtClean="0">
              <a:solidFill>
                <a:schemeClr val="bg1"/>
              </a:solidFill>
            </a:rPr>
            <a:t>   </a:t>
          </a:r>
          <a:r>
            <a:rPr lang="en-US" dirty="0" err="1" smtClean="0">
              <a:solidFill>
                <a:schemeClr val="bg1"/>
              </a:solidFill>
            </a:rPr>
            <a:t>mewujudkan</a:t>
          </a:r>
          <a:r>
            <a:rPr lang="en-US" dirty="0" smtClean="0">
              <a:solidFill>
                <a:schemeClr val="bg1"/>
              </a:solidFill>
            </a:rPr>
            <a:t>   </a:t>
          </a:r>
          <a:r>
            <a:rPr lang="en-US" dirty="0" err="1" smtClean="0">
              <a:solidFill>
                <a:schemeClr val="bg1"/>
              </a:solidFill>
            </a:rPr>
            <a:t>kesatuan</a:t>
          </a:r>
          <a:r>
            <a:rPr lang="en-US" dirty="0" smtClean="0">
              <a:solidFill>
                <a:schemeClr val="bg1"/>
              </a:solidFill>
            </a:rPr>
            <a:t>   </a:t>
          </a:r>
          <a:r>
            <a:rPr lang="en-US" dirty="0" err="1" smtClean="0">
              <a:solidFill>
                <a:schemeClr val="bg1"/>
              </a:solidFill>
            </a:rPr>
            <a:t>aspek</a:t>
          </a:r>
          <a:r>
            <a:rPr lang="en-US" dirty="0" smtClean="0">
              <a:solidFill>
                <a:schemeClr val="bg1"/>
              </a:solidFill>
            </a:rPr>
            <a:t>   </a:t>
          </a:r>
          <a:r>
            <a:rPr lang="en-US" dirty="0" err="1" smtClean="0">
              <a:solidFill>
                <a:schemeClr val="bg1"/>
              </a:solidFill>
            </a:rPr>
            <a:t>kehidupan</a:t>
          </a:r>
          <a:r>
            <a:rPr lang="en-US" dirty="0" smtClean="0">
              <a:solidFill>
                <a:schemeClr val="bg1"/>
              </a:solidFill>
            </a:rPr>
            <a:t>   </a:t>
          </a:r>
          <a:r>
            <a:rPr lang="en-US" dirty="0" err="1" smtClean="0">
              <a:solidFill>
                <a:schemeClr val="bg1"/>
              </a:solidFill>
            </a:rPr>
            <a:t>nasional</a:t>
          </a:r>
          <a:r>
            <a:rPr lang="en-US" dirty="0" smtClean="0">
              <a:solidFill>
                <a:schemeClr val="bg1"/>
              </a:solidFill>
            </a:rPr>
            <a:t>   </a:t>
          </a:r>
          <a:r>
            <a:rPr lang="en-US" dirty="0" err="1" smtClean="0">
              <a:solidFill>
                <a:schemeClr val="bg1"/>
              </a:solidFill>
            </a:rPr>
            <a:t>untuk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menjamin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kesatuan</a:t>
          </a:r>
          <a:r>
            <a:rPr lang="en-US" dirty="0" smtClean="0">
              <a:solidFill>
                <a:schemeClr val="bg1"/>
              </a:solidFill>
            </a:rPr>
            <a:t>, </a:t>
          </a:r>
          <a:r>
            <a:rPr lang="en-US" dirty="0" err="1" smtClean="0">
              <a:solidFill>
                <a:schemeClr val="bg1"/>
              </a:solidFill>
            </a:rPr>
            <a:t>persatuan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keutuhan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bangsa</a:t>
          </a:r>
          <a:r>
            <a:rPr lang="en-US" dirty="0" smtClean="0">
              <a:solidFill>
                <a:schemeClr val="bg1"/>
              </a:solidFill>
            </a:rPr>
            <a:t>, </a:t>
          </a:r>
          <a:r>
            <a:rPr lang="en-US" dirty="0" err="1" smtClean="0">
              <a:solidFill>
                <a:schemeClr val="bg1"/>
              </a:solidFill>
            </a:rPr>
            <a:t>serta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upaya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untuk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mewujudkan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ketertiban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perdamaian</a:t>
          </a:r>
          <a:r>
            <a:rPr lang="en-US" dirty="0" smtClean="0">
              <a:solidFill>
                <a:schemeClr val="bg1"/>
              </a:solidFill>
            </a:rPr>
            <a:t> dunia.dan </a:t>
          </a:r>
          <a:r>
            <a:rPr lang="en-US" dirty="0" err="1" smtClean="0">
              <a:solidFill>
                <a:schemeClr val="bg1"/>
              </a:solidFill>
            </a:rPr>
            <a:t>Wawsan</a:t>
          </a:r>
          <a:r>
            <a:rPr lang="en-US" dirty="0" smtClean="0">
              <a:solidFill>
                <a:schemeClr val="bg1"/>
              </a:solidFill>
            </a:rPr>
            <a:t> Nusantara </a:t>
          </a:r>
          <a:r>
            <a:rPr lang="en-US" dirty="0" err="1" smtClean="0">
              <a:solidFill>
                <a:schemeClr val="bg1"/>
              </a:solidFill>
            </a:rPr>
            <a:t>merupakan</a:t>
          </a:r>
          <a:r>
            <a:rPr lang="en-US" dirty="0" smtClean="0">
              <a:solidFill>
                <a:schemeClr val="bg1"/>
              </a:solidFill>
            </a:rPr>
            <a:t>  </a:t>
          </a:r>
          <a:r>
            <a:rPr lang="en-US" dirty="0" err="1" smtClean="0">
              <a:solidFill>
                <a:schemeClr val="bg1"/>
              </a:solidFill>
            </a:rPr>
            <a:t>konsep</a:t>
          </a:r>
          <a:r>
            <a:rPr lang="en-US" dirty="0" smtClean="0">
              <a:solidFill>
                <a:schemeClr val="bg1"/>
              </a:solidFill>
            </a:rPr>
            <a:t>  </a:t>
          </a:r>
          <a:r>
            <a:rPr lang="en-US" dirty="0" err="1" smtClean="0">
              <a:solidFill>
                <a:schemeClr val="bg1"/>
              </a:solidFill>
            </a:rPr>
            <a:t>dasar</a:t>
          </a:r>
          <a:r>
            <a:rPr lang="en-US" dirty="0" smtClean="0">
              <a:solidFill>
                <a:schemeClr val="bg1"/>
              </a:solidFill>
            </a:rPr>
            <a:t>  </a:t>
          </a:r>
          <a:r>
            <a:rPr lang="en-US" dirty="0" err="1" smtClean="0">
              <a:solidFill>
                <a:schemeClr val="bg1"/>
              </a:solidFill>
            </a:rPr>
            <a:t>bagi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kebijakan</a:t>
          </a:r>
          <a:r>
            <a:rPr lang="en-US" dirty="0" smtClean="0">
              <a:solidFill>
                <a:schemeClr val="bg1"/>
              </a:solidFill>
            </a:rPr>
            <a:t> 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strategi</a:t>
          </a:r>
          <a:r>
            <a:rPr lang="en-US" dirty="0" smtClean="0">
              <a:solidFill>
                <a:schemeClr val="bg1"/>
              </a:solidFill>
            </a:rPr>
            <a:t>  </a:t>
          </a:r>
          <a:r>
            <a:rPr lang="en-US" dirty="0" err="1" smtClean="0">
              <a:solidFill>
                <a:schemeClr val="bg1"/>
              </a:solidFill>
            </a:rPr>
            <a:t>pembangunan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Nasional</a:t>
          </a:r>
          <a:r>
            <a:rPr lang="en-US" dirty="0" smtClean="0">
              <a:solidFill>
                <a:schemeClr val="bg1"/>
              </a:solidFill>
            </a:rPr>
            <a:t>.</a:t>
          </a:r>
          <a:endParaRPr lang="id-ID" dirty="0">
            <a:solidFill>
              <a:schemeClr val="bg1"/>
            </a:solidFill>
          </a:endParaRPr>
        </a:p>
      </dgm:t>
    </dgm:pt>
    <dgm:pt modelId="{AC862476-F4E9-4618-BC91-FC51C2691633}" type="parTrans" cxnId="{8A6340DA-5F53-4592-A6EA-B7B1CDBCC60F}">
      <dgm:prSet/>
      <dgm:spPr/>
      <dgm:t>
        <a:bodyPr/>
        <a:lstStyle/>
        <a:p>
          <a:endParaRPr lang="id-ID"/>
        </a:p>
      </dgm:t>
    </dgm:pt>
    <dgm:pt modelId="{4BEEA923-2108-4DA5-AF8A-3A98C828EBCA}" type="sibTrans" cxnId="{8A6340DA-5F53-4592-A6EA-B7B1CDBCC60F}">
      <dgm:prSet/>
      <dgm:spPr/>
      <dgm:t>
        <a:bodyPr/>
        <a:lstStyle/>
        <a:p>
          <a:endParaRPr lang="id-ID"/>
        </a:p>
      </dgm:t>
    </dgm:pt>
    <dgm:pt modelId="{6F80F58A-48C9-49EA-B4FD-7C26172491F3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Perwujudan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Kepulauan</a:t>
          </a:r>
          <a:r>
            <a:rPr lang="en-US" dirty="0" smtClean="0">
              <a:solidFill>
                <a:schemeClr val="bg1"/>
              </a:solidFill>
            </a:rPr>
            <a:t> Nusantara </a:t>
          </a:r>
          <a:r>
            <a:rPr lang="en-US" dirty="0" err="1" smtClean="0">
              <a:solidFill>
                <a:schemeClr val="bg1"/>
              </a:solidFill>
            </a:rPr>
            <a:t>sebagai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Satu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kesatuan</a:t>
          </a:r>
          <a:r>
            <a:rPr lang="id-ID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Politik</a:t>
          </a:r>
          <a:endParaRPr lang="id-ID" dirty="0">
            <a:solidFill>
              <a:schemeClr val="bg1"/>
            </a:solidFill>
          </a:endParaRPr>
        </a:p>
      </dgm:t>
    </dgm:pt>
    <dgm:pt modelId="{225AA823-4E1B-4A60-BC1D-553030D1038A}" type="parTrans" cxnId="{40615707-0BE4-407B-8BCE-9B199914A95D}">
      <dgm:prSet/>
      <dgm:spPr/>
      <dgm:t>
        <a:bodyPr/>
        <a:lstStyle/>
        <a:p>
          <a:endParaRPr lang="id-ID"/>
        </a:p>
      </dgm:t>
    </dgm:pt>
    <dgm:pt modelId="{D7DB28F3-C49A-4800-8E33-4FFCD411A078}" type="sibTrans" cxnId="{40615707-0BE4-407B-8BCE-9B199914A95D}">
      <dgm:prSet/>
      <dgm:spPr/>
      <dgm:t>
        <a:bodyPr/>
        <a:lstStyle/>
        <a:p>
          <a:endParaRPr lang="id-ID"/>
        </a:p>
      </dgm:t>
    </dgm:pt>
    <dgm:pt modelId="{1396B5B0-D863-4938-8543-17807F043C98}">
      <dgm:prSet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Perwujudan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kepulauan</a:t>
          </a:r>
          <a:r>
            <a:rPr lang="en-US" dirty="0" smtClean="0">
              <a:solidFill>
                <a:schemeClr val="bg1"/>
              </a:solidFill>
            </a:rPr>
            <a:t> Nusantara </a:t>
          </a:r>
          <a:r>
            <a:rPr lang="en-US" dirty="0" err="1" smtClean="0">
              <a:solidFill>
                <a:schemeClr val="bg1"/>
              </a:solidFill>
            </a:rPr>
            <a:t>sebagai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Satu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kesatuan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Politik</a:t>
          </a:r>
          <a:endParaRPr lang="id-ID" dirty="0">
            <a:solidFill>
              <a:schemeClr val="bg1"/>
            </a:solidFill>
          </a:endParaRPr>
        </a:p>
      </dgm:t>
    </dgm:pt>
    <dgm:pt modelId="{B47B8228-06B8-4825-A979-CACBF06DACE4}" type="parTrans" cxnId="{33E4AF7E-93E5-4EB7-8C2C-5814CA5BAEC7}">
      <dgm:prSet/>
      <dgm:spPr/>
      <dgm:t>
        <a:bodyPr/>
        <a:lstStyle/>
        <a:p>
          <a:endParaRPr lang="id-ID"/>
        </a:p>
      </dgm:t>
    </dgm:pt>
    <dgm:pt modelId="{CD76E0BA-39D7-40B0-B907-A34BDF868174}" type="sibTrans" cxnId="{33E4AF7E-93E5-4EB7-8C2C-5814CA5BAEC7}">
      <dgm:prSet/>
      <dgm:spPr/>
      <dgm:t>
        <a:bodyPr/>
        <a:lstStyle/>
        <a:p>
          <a:endParaRPr lang="id-ID"/>
        </a:p>
      </dgm:t>
    </dgm:pt>
    <dgm:pt modelId="{3C1B1058-0C0A-4187-81AD-1E2E14EC8900}">
      <dgm:prSet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Perwujudan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Kepulauan</a:t>
          </a:r>
          <a:r>
            <a:rPr lang="en-US" dirty="0" smtClean="0">
              <a:solidFill>
                <a:schemeClr val="bg1"/>
              </a:solidFill>
            </a:rPr>
            <a:t> Nusantara </a:t>
          </a:r>
          <a:r>
            <a:rPr lang="en-US" dirty="0" err="1" smtClean="0">
              <a:solidFill>
                <a:schemeClr val="bg1"/>
              </a:solidFill>
            </a:rPr>
            <a:t>sebagai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Satu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Kesatuan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pertahanan</a:t>
          </a:r>
          <a:r>
            <a:rPr lang="id-ID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Keamanan</a:t>
          </a:r>
          <a:endParaRPr lang="id-ID" dirty="0">
            <a:solidFill>
              <a:schemeClr val="bg1"/>
            </a:solidFill>
          </a:endParaRPr>
        </a:p>
      </dgm:t>
    </dgm:pt>
    <dgm:pt modelId="{2749CD1F-6522-412E-A394-057EB4E68A3E}" type="parTrans" cxnId="{61825054-FC97-4CFD-B6F5-3DCB68087C7C}">
      <dgm:prSet/>
      <dgm:spPr/>
      <dgm:t>
        <a:bodyPr/>
        <a:lstStyle/>
        <a:p>
          <a:endParaRPr lang="id-ID"/>
        </a:p>
      </dgm:t>
    </dgm:pt>
    <dgm:pt modelId="{6B661EE4-1175-4EBA-B07B-6314B2D353BD}" type="sibTrans" cxnId="{61825054-FC97-4CFD-B6F5-3DCB68087C7C}">
      <dgm:prSet/>
      <dgm:spPr/>
      <dgm:t>
        <a:bodyPr/>
        <a:lstStyle/>
        <a:p>
          <a:endParaRPr lang="id-ID"/>
        </a:p>
      </dgm:t>
    </dgm:pt>
    <dgm:pt modelId="{67315ADD-1156-4E84-9FF2-DB725085B6A9}" type="pres">
      <dgm:prSet presAssocID="{630A7F31-E1A7-44D9-B0E2-E2AB5B8F2E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209FDCC-3DB7-4444-BBAB-AE7CE637B197}" type="pres">
      <dgm:prSet presAssocID="{22150E2B-7782-41B9-A7B4-A12072FD36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9E4C6D-98EB-4EBE-A6E0-8B202FC075A5}" type="pres">
      <dgm:prSet presAssocID="{22150E2B-7782-41B9-A7B4-A12072FD36E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6F74BB0-FCB8-4E38-BFC5-48B701EBBF2D}" type="pres">
      <dgm:prSet presAssocID="{E0F9248C-F472-41EE-8BD6-2D25CA5395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A89B1D-C3C9-4EE7-A63E-843AB98E3BE2}" type="pres">
      <dgm:prSet presAssocID="{E0F9248C-F472-41EE-8BD6-2D25CA5395B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356CA4D-881E-4A80-9123-84B75048FF1C}" srcId="{630A7F31-E1A7-44D9-B0E2-E2AB5B8F2EE4}" destId="{22150E2B-7782-41B9-A7B4-A12072FD36E5}" srcOrd="0" destOrd="0" parTransId="{031B640F-D13F-4C10-BE8E-71664E70446A}" sibTransId="{F1782FF0-70AE-4181-9292-5968E7C4D907}"/>
    <dgm:cxn modelId="{C68EBC25-6911-44CD-B993-30E3E07E5D0A}" type="presOf" srcId="{E0F9248C-F472-41EE-8BD6-2D25CA5395B1}" destId="{F6F74BB0-FCB8-4E38-BFC5-48B701EBBF2D}" srcOrd="0" destOrd="0" presId="urn:microsoft.com/office/officeart/2005/8/layout/vList2"/>
    <dgm:cxn modelId="{CF9C5741-70CC-4FB0-B5B7-0314550CF7CE}" srcId="{630A7F31-E1A7-44D9-B0E2-E2AB5B8F2EE4}" destId="{E0F9248C-F472-41EE-8BD6-2D25CA5395B1}" srcOrd="1" destOrd="0" parTransId="{5000590A-2D0D-49E6-B9C7-9E0AA99927EE}" sibTransId="{ED8E72C3-8EA5-4DFE-BAF6-774C17BFEB96}"/>
    <dgm:cxn modelId="{EEA49ADC-7A74-4012-A982-AD5057772AA9}" type="presOf" srcId="{556AE0B3-2A64-4F68-BB3D-A87097D03EBE}" destId="{A39E4C6D-98EB-4EBE-A6E0-8B202FC075A5}" srcOrd="0" destOrd="0" presId="urn:microsoft.com/office/officeart/2005/8/layout/vList2"/>
    <dgm:cxn modelId="{E2220D89-C177-4770-9FA8-189217420E3A}" type="presOf" srcId="{6F80F58A-48C9-49EA-B4FD-7C26172491F3}" destId="{91A89B1D-C3C9-4EE7-A63E-843AB98E3BE2}" srcOrd="0" destOrd="0" presId="urn:microsoft.com/office/officeart/2005/8/layout/vList2"/>
    <dgm:cxn modelId="{33E4AF7E-93E5-4EB7-8C2C-5814CA5BAEC7}" srcId="{E0F9248C-F472-41EE-8BD6-2D25CA5395B1}" destId="{1396B5B0-D863-4938-8543-17807F043C98}" srcOrd="1" destOrd="0" parTransId="{B47B8228-06B8-4825-A979-CACBF06DACE4}" sibTransId="{CD76E0BA-39D7-40B0-B907-A34BDF868174}"/>
    <dgm:cxn modelId="{83E5E82B-41DE-4089-A179-12DCAB0E3951}" type="presOf" srcId="{1396B5B0-D863-4938-8543-17807F043C98}" destId="{91A89B1D-C3C9-4EE7-A63E-843AB98E3BE2}" srcOrd="0" destOrd="1" presId="urn:microsoft.com/office/officeart/2005/8/layout/vList2"/>
    <dgm:cxn modelId="{8A6340DA-5F53-4592-A6EA-B7B1CDBCC60F}" srcId="{22150E2B-7782-41B9-A7B4-A12072FD36E5}" destId="{556AE0B3-2A64-4F68-BB3D-A87097D03EBE}" srcOrd="0" destOrd="0" parTransId="{AC862476-F4E9-4618-BC91-FC51C2691633}" sibTransId="{4BEEA923-2108-4DA5-AF8A-3A98C828EBCA}"/>
    <dgm:cxn modelId="{ED8720A9-5E5F-43E8-B6F6-B8F402741C90}" type="presOf" srcId="{3C1B1058-0C0A-4187-81AD-1E2E14EC8900}" destId="{91A89B1D-C3C9-4EE7-A63E-843AB98E3BE2}" srcOrd="0" destOrd="2" presId="urn:microsoft.com/office/officeart/2005/8/layout/vList2"/>
    <dgm:cxn modelId="{4192BBCC-D6B2-473D-924B-2C4B7233EB20}" type="presOf" srcId="{630A7F31-E1A7-44D9-B0E2-E2AB5B8F2EE4}" destId="{67315ADD-1156-4E84-9FF2-DB725085B6A9}" srcOrd="0" destOrd="0" presId="urn:microsoft.com/office/officeart/2005/8/layout/vList2"/>
    <dgm:cxn modelId="{40615707-0BE4-407B-8BCE-9B199914A95D}" srcId="{E0F9248C-F472-41EE-8BD6-2D25CA5395B1}" destId="{6F80F58A-48C9-49EA-B4FD-7C26172491F3}" srcOrd="0" destOrd="0" parTransId="{225AA823-4E1B-4A60-BC1D-553030D1038A}" sibTransId="{D7DB28F3-C49A-4800-8E33-4FFCD411A078}"/>
    <dgm:cxn modelId="{61825054-FC97-4CFD-B6F5-3DCB68087C7C}" srcId="{E0F9248C-F472-41EE-8BD6-2D25CA5395B1}" destId="{3C1B1058-0C0A-4187-81AD-1E2E14EC8900}" srcOrd="2" destOrd="0" parTransId="{2749CD1F-6522-412E-A394-057EB4E68A3E}" sibTransId="{6B661EE4-1175-4EBA-B07B-6314B2D353BD}"/>
    <dgm:cxn modelId="{68FC7657-EBD0-4828-B591-A6812B7E81B2}" type="presOf" srcId="{22150E2B-7782-41B9-A7B4-A12072FD36E5}" destId="{D209FDCC-3DB7-4444-BBAB-AE7CE637B197}" srcOrd="0" destOrd="0" presId="urn:microsoft.com/office/officeart/2005/8/layout/vList2"/>
    <dgm:cxn modelId="{97999D7B-E2E6-4870-B5CE-1F46C3C2493D}" type="presParOf" srcId="{67315ADD-1156-4E84-9FF2-DB725085B6A9}" destId="{D209FDCC-3DB7-4444-BBAB-AE7CE637B197}" srcOrd="0" destOrd="0" presId="urn:microsoft.com/office/officeart/2005/8/layout/vList2"/>
    <dgm:cxn modelId="{0DE514DF-09BA-4312-B404-8626219D0EAA}" type="presParOf" srcId="{67315ADD-1156-4E84-9FF2-DB725085B6A9}" destId="{A39E4C6D-98EB-4EBE-A6E0-8B202FC075A5}" srcOrd="1" destOrd="0" presId="urn:microsoft.com/office/officeart/2005/8/layout/vList2"/>
    <dgm:cxn modelId="{D2C118FA-8938-4F8C-9E21-01438CE6D654}" type="presParOf" srcId="{67315ADD-1156-4E84-9FF2-DB725085B6A9}" destId="{F6F74BB0-FCB8-4E38-BFC5-48B701EBBF2D}" srcOrd="2" destOrd="0" presId="urn:microsoft.com/office/officeart/2005/8/layout/vList2"/>
    <dgm:cxn modelId="{0508297E-EF6E-4D43-9D2A-52063F62E18B}" type="presParOf" srcId="{67315ADD-1156-4E84-9FF2-DB725085B6A9}" destId="{91A89B1D-C3C9-4EE7-A63E-843AB98E3BE2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3" y="4394044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6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4" y="286990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2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34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5" y="2336878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3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3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8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7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5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2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8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1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2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5169588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31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0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1162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8369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3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0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59956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711620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5300154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7304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3" y="3022678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8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9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9" y="3022678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1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1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0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1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0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9847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4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9" y="5543432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2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2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3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5" y="5398638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9959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4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4" y="4394046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0685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7468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8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5" y="286990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7432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3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0507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36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6" y="2336880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5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5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9358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7058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1131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6324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6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3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218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3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4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5169590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31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0165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2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62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1110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5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2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73428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22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5300156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8869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4" y="3022680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80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0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0" y="3022680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2087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2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2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1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2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1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4628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1590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6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0" y="5543434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4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4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5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6" y="5398640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9886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5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5" y="4394048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8423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7999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80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6" y="286990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986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4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391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753238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7" y="2336882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7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7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925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1469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5378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5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3333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7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4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2067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4711625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4" y="609606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5169592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318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0607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4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1162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4527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607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4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97023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4711624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5300158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8646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5" y="3022682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82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1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1" y="3022682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517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3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3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3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2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3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2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1729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9903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8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1" y="5543436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606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6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5936197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7" y="5398642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454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C4D7-F729-4089-B588-2AB38A92DE50}" type="datetimeFigureOut">
              <a:rPr lang="id-ID" smtClean="0"/>
              <a:pPr/>
              <a:t>22/01/2022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5BAD-CBC0-476A-B436-0A9A295F8DA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1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3" y="753230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3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4" y="753232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5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5" y="753234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689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1" y="2733709"/>
            <a:ext cx="7286676" cy="1373070"/>
          </a:xfrm>
        </p:spPr>
        <p:txBody>
          <a:bodyPr/>
          <a:lstStyle/>
          <a:p>
            <a:pPr algn="l"/>
            <a:r>
              <a:rPr lang="id-ID" sz="4000" dirty="0" smtClean="0"/>
              <a:t>WAWASAN NUSANTARA SEBAGAI GEOPOLITIK INDONESIA</a:t>
            </a:r>
            <a:endParaRPr lang="id-ID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08" y="5429264"/>
            <a:ext cx="6108101" cy="796847"/>
          </a:xfrm>
        </p:spPr>
        <p:txBody>
          <a:bodyPr>
            <a:normAutofit/>
          </a:bodyPr>
          <a:lstStyle/>
          <a:p>
            <a:r>
              <a:rPr lang="id-ID" sz="2400" dirty="0" smtClean="0">
                <a:effectLst/>
              </a:rPr>
              <a:t>YENI IKA PRATIWI, SP., M.Agr</a:t>
            </a:r>
            <a:endParaRPr lang="id-ID" sz="2400" dirty="0">
              <a:effectLst/>
            </a:endParaRPr>
          </a:p>
        </p:txBody>
      </p:sp>
      <p:pic>
        <p:nvPicPr>
          <p:cNvPr id="4" name="Picture 2" descr="D:\Data D\LOGO\UNMER SB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1743607" cy="1743607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786710" y="30003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solidFill>
                  <a:schemeClr val="bg1"/>
                </a:solidFill>
              </a:rPr>
              <a:t>1</a:t>
            </a:r>
            <a:endParaRPr lang="id-ID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200" dirty="0" smtClean="0"/>
              <a:t>2.</a:t>
            </a:r>
            <a:r>
              <a:rPr lang="en-US" sz="3200" dirty="0" err="1" smtClean="0"/>
              <a:t>Teori</a:t>
            </a:r>
            <a:r>
              <a:rPr lang="en-US" sz="3200" dirty="0" smtClean="0"/>
              <a:t> </a:t>
            </a:r>
            <a:r>
              <a:rPr lang="en-US" sz="3200" dirty="0" err="1" smtClean="0"/>
              <a:t>Geopolitik</a:t>
            </a:r>
            <a:r>
              <a:rPr lang="en-US" sz="3200" dirty="0" smtClean="0"/>
              <a:t> Rudolf </a:t>
            </a:r>
            <a:r>
              <a:rPr lang="en-US" sz="3200" dirty="0" err="1" smtClean="0"/>
              <a:t>Kjellen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0430" y="2214554"/>
            <a:ext cx="5214974" cy="435771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Rudolf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Kjellen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(1964–1922) </a:t>
            </a:r>
            <a:r>
              <a:rPr lang="id-ID" dirty="0" smtClean="0">
                <a:solidFill>
                  <a:schemeClr val="bg1"/>
                </a:solidFill>
                <a:effectLst/>
              </a:rPr>
              <a:t> m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elanjutkan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ajaran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Ratzel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tentang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teori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organisme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Berbeda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Ratzel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yang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menyatakan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negara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seperti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organisme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maka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menyatakan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tegas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bahwa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negara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adalah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suatu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organisme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bukan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hanya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mirip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Negara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adalah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satuan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sistem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yang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menyeluruh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yang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meliputi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bidang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ekonomi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demo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sosial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krato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Negara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sebagai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organisme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hidup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intelektual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harus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mampu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mempertahankan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engembangkan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dirinya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melakukan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ekspansi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Paham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ekspansionisme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dikembangkan</a:t>
            </a:r>
            <a:endParaRPr lang="id-ID" dirty="0">
              <a:solidFill>
                <a:schemeClr val="bg1"/>
              </a:solidFill>
              <a:effectLst/>
            </a:endParaRPr>
          </a:p>
        </p:txBody>
      </p:sp>
      <p:pic>
        <p:nvPicPr>
          <p:cNvPr id="104450" name="Picture 2" descr="Friedrich Ratzel - Wikipedia, la enciclopedia lib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2928958" cy="3694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200" dirty="0" smtClean="0"/>
              <a:t>3.</a:t>
            </a:r>
            <a:r>
              <a:rPr lang="en-US" sz="3200" dirty="0" err="1" smtClean="0"/>
              <a:t>Teori</a:t>
            </a:r>
            <a:r>
              <a:rPr lang="en-US" sz="3200" dirty="0" smtClean="0"/>
              <a:t> </a:t>
            </a:r>
            <a:r>
              <a:rPr lang="en-US" sz="3200" dirty="0" err="1" smtClean="0"/>
              <a:t>Geopolitik</a:t>
            </a:r>
            <a:r>
              <a:rPr lang="en-US" sz="3200" dirty="0" smtClean="0"/>
              <a:t> Karl Haushofer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6116" y="2214554"/>
            <a:ext cx="5286412" cy="4357718"/>
          </a:xfrm>
        </p:spPr>
        <p:txBody>
          <a:bodyPr>
            <a:noAutofit/>
          </a:bodyPr>
          <a:lstStyle/>
          <a:p>
            <a:pPr marL="354013" indent="-354013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</a:rPr>
              <a:t>Karl Haushofer  (1896–1946)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melanjutkan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pandangan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Ratzel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Kjellen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terutama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pandangan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tentang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lebensraum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paham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ekspansionisme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Jika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jumlah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penduduk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suatu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wilayah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negara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semakin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banyak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sehingga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tidak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sebanding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lagi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luas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wilayah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maka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negara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tersebut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harus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berupaya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memperluas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wilayahnya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sebagai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ruang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hidup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(lebensraum)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bagi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warga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negara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354013" indent="-354013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Untuk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mencapai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maksud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tersebut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negara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harus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mengusahakan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antara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lain </a:t>
            </a:r>
            <a:r>
              <a:rPr lang="id-ID" dirty="0" smtClean="0">
                <a:solidFill>
                  <a:schemeClr val="bg1"/>
                </a:solidFill>
                <a:effectLst/>
              </a:rPr>
              <a:t> : Autarki  &amp; Pan-Regional</a:t>
            </a:r>
          </a:p>
          <a:p>
            <a:pPr marL="354013" indent="-354013">
              <a:buFont typeface="Wingdings" pitchFamily="2" charset="2"/>
              <a:buChar char="q"/>
            </a:pPr>
            <a:endParaRPr lang="id-ID" dirty="0">
              <a:solidFill>
                <a:schemeClr val="bg1"/>
              </a:solidFill>
              <a:effectLst/>
            </a:endParaRPr>
          </a:p>
        </p:txBody>
      </p:sp>
      <p:pic>
        <p:nvPicPr>
          <p:cNvPr id="105474" name="Picture 2" descr="Le blog de Robert Steuckers: The Itinerary of a German Geopolitician: Karl  Haushof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2924564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200" dirty="0" smtClean="0"/>
              <a:t>4.</a:t>
            </a:r>
            <a:r>
              <a:rPr lang="en-US" sz="3200" dirty="0" smtClean="0"/>
              <a:t> </a:t>
            </a:r>
            <a:r>
              <a:rPr lang="en-US" sz="3200" dirty="0" err="1" smtClean="0"/>
              <a:t>Teori</a:t>
            </a:r>
            <a:r>
              <a:rPr lang="en-US" sz="3200" dirty="0" smtClean="0"/>
              <a:t> </a:t>
            </a:r>
            <a:r>
              <a:rPr lang="en-US" sz="3200" dirty="0" err="1" smtClean="0"/>
              <a:t>Geopolitik</a:t>
            </a:r>
            <a:r>
              <a:rPr lang="en-US" sz="3200" dirty="0" smtClean="0"/>
              <a:t> </a:t>
            </a:r>
            <a:r>
              <a:rPr lang="en-US" sz="3200" dirty="0" err="1" smtClean="0"/>
              <a:t>Halford</a:t>
            </a:r>
            <a:r>
              <a:rPr lang="en-US" sz="3200" dirty="0" smtClean="0"/>
              <a:t> Mackinder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4678" y="2143116"/>
            <a:ext cx="5500726" cy="4357718"/>
          </a:xfrm>
        </p:spPr>
        <p:txBody>
          <a:bodyPr>
            <a:noAutofit/>
          </a:bodyPr>
          <a:lstStyle/>
          <a:p>
            <a:pPr marL="354013" indent="-354013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Halford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Mackinder  (1861–1947)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mempunyai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konsepsi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yang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lebih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strategik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yaitu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penguasaan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daerah-daerah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jantung</a:t>
            </a:r>
            <a:r>
              <a:rPr lang="id-ID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dunia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sehingga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pendapatnya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dikenal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teori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Daerah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Jantung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Barang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siapa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menguasai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id-ID" dirty="0" smtClean="0">
                <a:solidFill>
                  <a:schemeClr val="bg1"/>
                </a:solidFill>
                <a:effectLst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daerah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jantung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‟ (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Eropa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Timur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Rusia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)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maka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menguasai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pulau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dunia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Eropa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Asia,</a:t>
            </a:r>
            <a:r>
              <a:rPr lang="id-ID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Afrika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)  yang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pada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akhirnya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menguasai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dunia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Untuk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menguasai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dunia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menguasai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daerah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jantung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dibutuhkan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kekuatan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darat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yang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besar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sebagai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prasyaratnya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354013" indent="-354013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Berdasarkan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hal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ini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muncullah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konsep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Wawasan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Benua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konsep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kekuatan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darat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354013" indent="-354013">
              <a:buFont typeface="Wingdings" pitchFamily="2" charset="2"/>
              <a:buChar char="q"/>
            </a:pPr>
            <a:endParaRPr lang="id-ID" dirty="0">
              <a:solidFill>
                <a:schemeClr val="bg1"/>
              </a:solidFill>
              <a:effectLst/>
            </a:endParaRPr>
          </a:p>
        </p:txBody>
      </p:sp>
      <p:pic>
        <p:nvPicPr>
          <p:cNvPr id="106498" name="Picture 2" descr="Halford Mackinder's Last View of the Round World – The Diplo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466" y="2357430"/>
            <a:ext cx="2827774" cy="3571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000" dirty="0" smtClean="0"/>
              <a:t>5.</a:t>
            </a:r>
            <a:r>
              <a:rPr lang="en-US" sz="3000" dirty="0" smtClean="0"/>
              <a:t> </a:t>
            </a:r>
            <a:r>
              <a:rPr lang="en-US" sz="3000" dirty="0" err="1" smtClean="0"/>
              <a:t>Teori</a:t>
            </a:r>
            <a:r>
              <a:rPr lang="en-US" sz="3000" dirty="0" smtClean="0"/>
              <a:t> </a:t>
            </a:r>
            <a:r>
              <a:rPr lang="en-US" sz="3000" dirty="0" err="1" smtClean="0"/>
              <a:t>Geopolitik</a:t>
            </a:r>
            <a:r>
              <a:rPr lang="en-US" sz="3000" dirty="0" smtClean="0"/>
              <a:t> Alfred Thayer Mahan</a:t>
            </a:r>
            <a:endParaRPr lang="id-ID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7554" y="2357430"/>
            <a:ext cx="5357850" cy="4143404"/>
          </a:xfrm>
        </p:spPr>
        <p:txBody>
          <a:bodyPr>
            <a:noAutofit/>
          </a:bodyPr>
          <a:lstStyle/>
          <a:p>
            <a:pPr marL="354013" indent="-354013">
              <a:buFont typeface="Wingdings" pitchFamily="2" charset="2"/>
              <a:buChar char="q"/>
            </a:pPr>
            <a:r>
              <a:rPr lang="en-US" sz="2100" dirty="0" smtClean="0">
                <a:solidFill>
                  <a:schemeClr val="bg1"/>
                </a:solidFill>
                <a:effectLst/>
              </a:rPr>
              <a:t>Alfred  Thayer  Mahan (1840–1914)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mengembangkan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lebih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lanjut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konsepsi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memperhatikan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perlunya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memanfaatkan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serta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mempertahankan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sumber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daya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laut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termasuk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akses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laut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.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Sehingga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tidak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hanya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pembangunan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armada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laut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saja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yang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diperlukan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,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namun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lebih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luas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juga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membangun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kekuatan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maritim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. 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Berdasarkan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hal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tersebut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, 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muncul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konsep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Wawasan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Bahari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konsep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kekuatan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laut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.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Barang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siapa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menguasai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lautan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akan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menguasai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kekayaan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dunia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.</a:t>
            </a:r>
            <a:endParaRPr lang="id-ID" sz="2100" dirty="0" smtClean="0">
              <a:solidFill>
                <a:schemeClr val="bg1"/>
              </a:solidFill>
              <a:effectLst/>
            </a:endParaRPr>
          </a:p>
          <a:p>
            <a:pPr marL="354013" indent="-354013">
              <a:buFont typeface="Wingdings" pitchFamily="2" charset="2"/>
              <a:buChar char="q"/>
            </a:pPr>
            <a:endParaRPr lang="id-ID" dirty="0">
              <a:solidFill>
                <a:schemeClr val="bg1"/>
              </a:solidFill>
              <a:effectLst/>
            </a:endParaRPr>
          </a:p>
        </p:txBody>
      </p:sp>
      <p:pic>
        <p:nvPicPr>
          <p:cNvPr id="107522" name="Picture 2" descr="Alfred Thayer Mahan - Wikipedia bahasa Indonesia, ensiklopedia beb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2928958" cy="3897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857232"/>
            <a:ext cx="7210396" cy="976934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000" dirty="0" smtClean="0"/>
              <a:t>6.</a:t>
            </a:r>
            <a:r>
              <a:rPr lang="en-US" sz="3000" dirty="0" smtClean="0"/>
              <a:t> </a:t>
            </a:r>
            <a:r>
              <a:rPr lang="en-US" sz="3100" dirty="0" err="1" smtClean="0"/>
              <a:t>Teori</a:t>
            </a:r>
            <a:r>
              <a:rPr lang="en-US" sz="3100" dirty="0" smtClean="0"/>
              <a:t> </a:t>
            </a:r>
            <a:r>
              <a:rPr lang="en-US" sz="3100" dirty="0" err="1" smtClean="0"/>
              <a:t>Geopolitik</a:t>
            </a:r>
            <a:r>
              <a:rPr lang="en-US" sz="3100" dirty="0" smtClean="0"/>
              <a:t> </a:t>
            </a:r>
            <a:r>
              <a:rPr lang="en-US" sz="3100" dirty="0" err="1" smtClean="0"/>
              <a:t>Guilio</a:t>
            </a:r>
            <a:r>
              <a:rPr lang="en-US" sz="3100" dirty="0" smtClean="0"/>
              <a:t> </a:t>
            </a:r>
            <a:r>
              <a:rPr lang="en-US" sz="3100" dirty="0" err="1" smtClean="0"/>
              <a:t>Douhet</a:t>
            </a:r>
            <a:r>
              <a:rPr lang="en-US" sz="3100" dirty="0" smtClean="0"/>
              <a:t>, William </a:t>
            </a:r>
            <a:r>
              <a:rPr lang="en-US" sz="3100" dirty="0" err="1" smtClean="0"/>
              <a:t>Mitchel</a:t>
            </a:r>
            <a:r>
              <a:rPr lang="en-US" sz="3100" dirty="0" smtClean="0"/>
              <a:t>, </a:t>
            </a:r>
            <a:r>
              <a:rPr lang="en-US" sz="3100" dirty="0" err="1" smtClean="0"/>
              <a:t>Saversky</a:t>
            </a:r>
            <a:r>
              <a:rPr lang="en-US" sz="3100" dirty="0" smtClean="0"/>
              <a:t>, </a:t>
            </a:r>
            <a:r>
              <a:rPr lang="en-US" sz="3100" dirty="0" err="1" smtClean="0"/>
              <a:t>dan</a:t>
            </a:r>
            <a:r>
              <a:rPr lang="id-ID" sz="3100" dirty="0" smtClean="0"/>
              <a:t> </a:t>
            </a:r>
            <a:r>
              <a:rPr lang="en-US" sz="3100" dirty="0" smtClean="0"/>
              <a:t>JFC Fuller</a:t>
            </a:r>
            <a:endParaRPr lang="id-ID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7554" y="2357430"/>
            <a:ext cx="5357850" cy="4143404"/>
          </a:xfrm>
        </p:spPr>
        <p:txBody>
          <a:bodyPr>
            <a:noAutofit/>
          </a:bodyPr>
          <a:lstStyle/>
          <a:p>
            <a:pPr marL="354013" indent="-354013">
              <a:buFont typeface="Wingdings" pitchFamily="2" charset="2"/>
              <a:buChar char="q"/>
            </a:pPr>
            <a:r>
              <a:rPr lang="en-US" sz="2100" dirty="0" smtClean="0">
                <a:solidFill>
                  <a:schemeClr val="bg1"/>
                </a:solidFill>
                <a:effectLst/>
              </a:rPr>
              <a:t>Alfred  Thayer  Mahan (1840–1914)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mengembangkan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lebih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lanjut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konsepsi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memperhatikan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perlunya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memanfaatkan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serta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mempertahankan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sumber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daya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laut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termasuk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akses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laut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.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Sehingga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tidak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hanya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pembangunan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armada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laut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saja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yang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diperlukan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,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namun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lebih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luas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juga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membangun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kekuatan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maritim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. 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Berdasarkan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hal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tersebut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, 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muncul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konsep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Wawasan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Bahari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konsep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kekuatan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laut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.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Barang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siapa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menguasai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lautan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akan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menguasai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kekayaan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dunia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.</a:t>
            </a:r>
            <a:endParaRPr lang="id-ID" sz="2100" dirty="0" smtClean="0">
              <a:solidFill>
                <a:schemeClr val="bg1"/>
              </a:solidFill>
              <a:effectLst/>
            </a:endParaRPr>
          </a:p>
          <a:p>
            <a:pPr marL="354013" indent="-354013">
              <a:buFont typeface="Wingdings" pitchFamily="2" charset="2"/>
              <a:buChar char="q"/>
            </a:pPr>
            <a:endParaRPr lang="id-ID" dirty="0">
              <a:solidFill>
                <a:schemeClr val="bg1"/>
              </a:solidFill>
              <a:effectLst/>
            </a:endParaRPr>
          </a:p>
        </p:txBody>
      </p:sp>
      <p:pic>
        <p:nvPicPr>
          <p:cNvPr id="107522" name="Picture 2" descr="Alfred Thayer Mahan - Wikipedia bahasa Indonesia, ensiklopedia beb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2928958" cy="3897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71472" y="1571612"/>
            <a:ext cx="3643338" cy="21431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Guilio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Douhet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(1869–1930)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William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Mitchel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(1878–1939)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mempunyai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 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pendapat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lain </a:t>
            </a:r>
            <a:r>
              <a:rPr lang="id-ID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dibanding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para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pendahulunya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id-ID" sz="2000" dirty="0"/>
          </a:p>
        </p:txBody>
      </p:sp>
      <p:pic>
        <p:nvPicPr>
          <p:cNvPr id="11" name="Picture 2" descr="C:\Users\YENI\Documents\Doc3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00174"/>
            <a:ext cx="4214842" cy="2071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00034" y="357166"/>
            <a:ext cx="7210396" cy="976934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6.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Teori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Geopolitik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Guilio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Douhet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William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Mitchel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Saversky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id-ID" sz="3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JFC Fuller</a:t>
            </a:r>
            <a:endParaRPr kumimoji="0" lang="id-ID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472" y="3714752"/>
            <a:ext cx="8072494" cy="2857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 algn="just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Keduanya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melihat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kekuatan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dirgantara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lebih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berperan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memenangkan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peperangan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melawan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musuh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Untuk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itu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mereka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berkesimpulan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bahwa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membangun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armada 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angkatan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udara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lebih</a:t>
            </a:r>
            <a:r>
              <a:rPr lang="id-ID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menguntungkan</a:t>
            </a:r>
            <a:r>
              <a:rPr lang="id-ID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sebab</a:t>
            </a:r>
            <a:r>
              <a:rPr lang="id-ID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angkatan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udara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memungkinkan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beroperasi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sendiri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tanpa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dibantu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oleh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angkatan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lainnya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.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Disamping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itu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angkatan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udara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dapat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menghancurkan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musuh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di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kandangnya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musuh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itu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sendiri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di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garis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belakang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medan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peperangan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Berdasarkan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hal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ini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maka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muncullah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konsepsi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Wawasan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Dirgantara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konsep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kekuatan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di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udara</a:t>
            </a:r>
            <a:r>
              <a:rPr lang="en-US" sz="20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id-ID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857232"/>
            <a:ext cx="7210396" cy="976934"/>
          </a:xfrm>
        </p:spPr>
        <p:txBody>
          <a:bodyPr>
            <a:normAutofit/>
          </a:bodyPr>
          <a:lstStyle/>
          <a:p>
            <a:pPr algn="ctr"/>
            <a:r>
              <a:rPr lang="id-ID" sz="3000" dirty="0" smtClean="0"/>
              <a:t>7.</a:t>
            </a:r>
            <a:r>
              <a:rPr lang="en-US" sz="3000" dirty="0" smtClean="0"/>
              <a:t> </a:t>
            </a:r>
            <a:r>
              <a:rPr lang="en-US" sz="3100" dirty="0" err="1" smtClean="0"/>
              <a:t>Teori</a:t>
            </a:r>
            <a:r>
              <a:rPr lang="en-US" sz="3100" dirty="0" smtClean="0"/>
              <a:t> </a:t>
            </a:r>
            <a:r>
              <a:rPr lang="en-US" sz="3100" dirty="0" err="1" smtClean="0"/>
              <a:t>Geopolitik</a:t>
            </a:r>
            <a:r>
              <a:rPr lang="en-US" sz="3100" dirty="0" smtClean="0"/>
              <a:t> </a:t>
            </a:r>
            <a:r>
              <a:rPr lang="en-US" sz="2800" dirty="0" smtClean="0"/>
              <a:t>Nicholas J. </a:t>
            </a:r>
            <a:r>
              <a:rPr lang="en-US" sz="3200" dirty="0" err="1" smtClean="0"/>
              <a:t>Spijkman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0430" y="2357430"/>
            <a:ext cx="5072098" cy="4143404"/>
          </a:xfrm>
        </p:spPr>
        <p:txBody>
          <a:bodyPr>
            <a:noAutofit/>
          </a:bodyPr>
          <a:lstStyle/>
          <a:p>
            <a:pPr marL="354013" indent="-354013">
              <a:buFont typeface="Wingdings" pitchFamily="2" charset="2"/>
              <a:buChar char="q"/>
            </a:pPr>
            <a:r>
              <a:rPr lang="en-US" sz="2100" dirty="0" smtClean="0">
                <a:solidFill>
                  <a:schemeClr val="bg1"/>
                </a:solidFill>
                <a:effectLst/>
              </a:rPr>
              <a:t>Nicholas  J.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Spijkman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(1879–1936)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terkenal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teori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Daerah Batas.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teorinya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,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ia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membagi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dunia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empat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wilayah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area : </a:t>
            </a:r>
            <a:r>
              <a:rPr lang="id-ID" sz="2100" dirty="0" smtClean="0">
                <a:solidFill>
                  <a:schemeClr val="bg1"/>
                </a:solidFill>
                <a:effectLst/>
              </a:rPr>
              <a:t>Pivot Area, Offshore Continent Land, Oceanic Belt, New World</a:t>
            </a:r>
          </a:p>
          <a:p>
            <a:pPr marL="354013" indent="-354013">
              <a:buFont typeface="Wingdings" pitchFamily="2" charset="2"/>
              <a:buChar char="q"/>
            </a:pPr>
            <a:r>
              <a:rPr lang="en-US" sz="2100" dirty="0" err="1" smtClean="0">
                <a:solidFill>
                  <a:schemeClr val="bg1"/>
                </a:solidFill>
                <a:effectLst/>
              </a:rPr>
              <a:t>Spijkman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menyarankan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pentingnya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penguasaan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daerah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pantai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Eurasia, 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yaitu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Rimland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.</a:t>
            </a:r>
            <a:endParaRPr lang="id-ID" sz="2100" dirty="0" smtClean="0">
              <a:solidFill>
                <a:schemeClr val="bg1"/>
              </a:solidFill>
              <a:effectLst/>
            </a:endParaRPr>
          </a:p>
          <a:p>
            <a:pPr marL="354013" indent="-354013">
              <a:buFont typeface="Wingdings" pitchFamily="2" charset="2"/>
              <a:buChar char="q"/>
            </a:pPr>
            <a:r>
              <a:rPr lang="en-US" sz="2100" dirty="0" err="1" smtClean="0">
                <a:solidFill>
                  <a:schemeClr val="bg1"/>
                </a:solidFill>
                <a:effectLst/>
              </a:rPr>
              <a:t>Pandangannya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ini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menghasilkan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teori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Garis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Batas (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Rimland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) yang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dinamakan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Wawasan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effectLst/>
              </a:rPr>
              <a:t>Kombinasi</a:t>
            </a:r>
            <a:r>
              <a:rPr lang="en-US" sz="2100" dirty="0" smtClean="0">
                <a:solidFill>
                  <a:schemeClr val="bg1"/>
                </a:solidFill>
                <a:effectLst/>
              </a:rPr>
              <a:t>.</a:t>
            </a:r>
            <a:endParaRPr lang="id-ID" sz="2100" dirty="0" smtClean="0">
              <a:solidFill>
                <a:schemeClr val="bg1"/>
              </a:solidFill>
              <a:effectLst/>
            </a:endParaRPr>
          </a:p>
          <a:p>
            <a:endParaRPr lang="id-ID" dirty="0" smtClean="0">
              <a:solidFill>
                <a:schemeClr val="bg1"/>
              </a:solidFill>
              <a:effectLst/>
            </a:endParaRPr>
          </a:p>
          <a:p>
            <a:pPr marL="354013" indent="-354013">
              <a:buFont typeface="Wingdings" pitchFamily="2" charset="2"/>
              <a:buChar char="q"/>
            </a:pPr>
            <a:endParaRPr lang="id-ID" dirty="0">
              <a:solidFill>
                <a:schemeClr val="bg1"/>
              </a:solidFill>
              <a:effectLst/>
            </a:endParaRPr>
          </a:p>
        </p:txBody>
      </p:sp>
      <p:pic>
        <p:nvPicPr>
          <p:cNvPr id="112642" name="Picture 2" descr="Nicholas J Spykman (American Political Scientist) ~ Bio Wiki | Photos |  Vide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2796783" cy="3714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PAHAM GEOPOLITIK BANGSA INDONESIA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7929618" cy="4357718"/>
          </a:xfrm>
        </p:spPr>
        <p:txBody>
          <a:bodyPr>
            <a:normAutofit fontScale="92500" lnSpcReduction="10000"/>
          </a:bodyPr>
          <a:lstStyle/>
          <a:p>
            <a:pPr marL="354013" indent="-354013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diartikan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sebagai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sistem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peraturan-peraturan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wujud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kebijaksanaan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strategi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nasional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yang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didorong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oleh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aspirasi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nasional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geografik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kepentingan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beratnya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terletak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pada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pertimbangan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geografi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wilayah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territorial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arti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luas</a:t>
            </a:r>
            <a:r>
              <a:rPr lang="en-US" dirty="0" smtClean="0">
                <a:solidFill>
                  <a:schemeClr val="bg1"/>
                </a:solidFill>
                <a:effectLst/>
              </a:rPr>
              <a:t>)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suatu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Negara, yang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apabila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dilaksanakan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berhasil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berdampak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langsung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kepada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system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suatu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Negara.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Sebaliknya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Negara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itu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secara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langsung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berdampak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pada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geografi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Negara  yang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bersangkutan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354013" indent="-354013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bertumpu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pada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geografi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sosial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hukum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geografis</a:t>
            </a:r>
            <a:r>
              <a:rPr lang="en-US" dirty="0" smtClean="0">
                <a:solidFill>
                  <a:schemeClr val="bg1"/>
                </a:solidFill>
                <a:effectLst/>
              </a:rPr>
              <a:t>),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mengenai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situasi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kondisi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konstelasi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geografi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segala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sesuatu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dianggap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relevan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karakteristik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geografi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suatu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Negara.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354013" indent="-354013">
              <a:buFont typeface="Wingdings" pitchFamily="2" charset="2"/>
              <a:buChar char="v"/>
            </a:pPr>
            <a:endParaRPr lang="id-ID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2" y="2336872"/>
            <a:ext cx="7776534" cy="4092523"/>
          </a:xfrm>
        </p:spPr>
        <p:txBody>
          <a:bodyPr>
            <a:normAutofit lnSpcReduction="10000"/>
          </a:bodyPr>
          <a:lstStyle/>
          <a:p>
            <a:pPr marL="354013" indent="-354013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Wawasan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Nusantara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sebagai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wawasan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nasional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dibentuk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dijiwai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oleh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paham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kekuasaan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bangsa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Indonesia (HAN,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Sobana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: 2005).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Wawasan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Nusantara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dapat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dikatakan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sebagai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penerapan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teori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bangsa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Indonesia. (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Chaidir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Basrie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: 2002).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354013" indent="-354013">
              <a:buFont typeface="Wingdings" pitchFamily="2" charset="2"/>
              <a:buChar char="v"/>
            </a:pPr>
            <a:r>
              <a:rPr lang="id-ID" dirty="0" err="1" smtClean="0">
                <a:solidFill>
                  <a:schemeClr val="bg1"/>
                </a:solidFill>
                <a:effectLst/>
              </a:rPr>
              <a:t>W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awasan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nusantara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adalah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Indonesia. Hal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ini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dipahami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berdasarkan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pengertian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bahwa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wawasan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nusantara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terkandung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konsepsi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Indonesia,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yaitu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unsur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ruang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 yang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kini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berkembang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tidak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saja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secara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fisik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geografis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melainkan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pengertian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secara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keseluruhan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Suradinata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;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Sumiarno</a:t>
            </a:r>
            <a:r>
              <a:rPr lang="en-US" dirty="0" smtClean="0">
                <a:solidFill>
                  <a:schemeClr val="bg1"/>
                </a:solidFill>
                <a:effectLst/>
              </a:rPr>
              <a:t>: 2005).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PAHAM GEOPOLITIK BANGSA INDONESIA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wawasan-nusantara - Portal Berita Med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4752"/>
            <a:ext cx="9144000" cy="28521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69895"/>
            <a:ext cx="7429552" cy="10907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WAWASAN   NUSANTARA         (PENERAPAN  GEOPOLITIK INDONESIA)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emandang Wabah Corona dari Kacamata Wawasan Nusantara Halaman 1 -  Kompasian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772452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wasan-nusantara - Portal Berita Med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714752"/>
            <a:ext cx="8715436" cy="2852184"/>
          </a:xfrm>
          <a:prstGeom prst="rect">
            <a:avLst/>
          </a:prstGeom>
          <a:noFill/>
        </p:spPr>
      </p:pic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500034" y="571480"/>
            <a:ext cx="79296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3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Latar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belakang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muculnya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konsep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Wawasan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 Nusantara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Karakteristik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wilayah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 Nusantara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sebagai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wilayah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 Negara  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berasaskan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Negara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Kepualauan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Konsep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Negara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Kepulauan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awalnya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dianggap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asing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kebanyakan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Negara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dunia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ini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namun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melalui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usaha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gigih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konsisten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akhirnya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Konsepsi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Negara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Kepulauan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diakui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Banyak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Negara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Konvensi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Hukum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Laut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Internasional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akui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sebagai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bagian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ciri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khas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tersendiri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Yurisdiksi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Negara,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meliputi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laut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Terotorial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,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Perairan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Pedalaman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,   ZEE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Landas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Kontinen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Selain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pemikiran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Wawasan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Nusantara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juga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diilhami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aspek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sejarah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perjuangan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Bangsa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aspek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filosophis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Pancasila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sebagai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Ideologi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Negara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serta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Jati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diri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bangsa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Indonesia.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Nusantara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2" y="2336872"/>
            <a:ext cx="7990848" cy="4235399"/>
          </a:xfrm>
        </p:spPr>
        <p:txBody>
          <a:bodyPr>
            <a:normAutofit/>
          </a:bodyPr>
          <a:lstStyle/>
          <a:p>
            <a:pPr marL="354013" indent="-354013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Istilah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wawasan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berasal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kata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‘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wawas</a:t>
            </a:r>
            <a:r>
              <a:rPr lang="en-US" dirty="0" smtClean="0">
                <a:solidFill>
                  <a:schemeClr val="bg1"/>
                </a:solidFill>
                <a:effectLst/>
              </a:rPr>
              <a:t>’ yang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berarti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pandangan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tinjauan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penglihatan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indrawi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Akar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kata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ini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membentuk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kata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‘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mawas</a:t>
            </a:r>
            <a:r>
              <a:rPr lang="en-US" dirty="0" smtClean="0">
                <a:solidFill>
                  <a:schemeClr val="bg1"/>
                </a:solidFill>
                <a:effectLst/>
              </a:rPr>
              <a:t>’ yang 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berarti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memandang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 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meninjau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 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melihat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cara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melihat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354013" indent="-354013">
              <a:buFont typeface="Wingdings" pitchFamily="2" charset="2"/>
              <a:buChar char="v"/>
            </a:pPr>
            <a:r>
              <a:rPr lang="id-ID" dirty="0" smtClean="0">
                <a:solidFill>
                  <a:schemeClr val="bg1"/>
                </a:solidFill>
                <a:effectLst/>
              </a:rPr>
              <a:t>S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edangkan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istilah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nusantara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berasal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kata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‘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nusa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’ yang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berarti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diapit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diantara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dua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hal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Istilah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nusantara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dipakai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untuk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menggambarkan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kesatuan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wilayah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perairan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gugusan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pulau-pulau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Indonesia   yang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terletak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diantara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samudra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Pasifik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samudra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Indonesia,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serta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diantara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benua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Asia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benua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Australia.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endParaRPr lang="id-ID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2" y="2336872"/>
            <a:ext cx="7847972" cy="4092523"/>
          </a:xfrm>
        </p:spPr>
        <p:txBody>
          <a:bodyPr>
            <a:normAutofit lnSpcReduction="10000"/>
          </a:bodyPr>
          <a:lstStyle/>
          <a:p>
            <a:pPr marL="354013" indent="-354013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Secara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umum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wawasan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nasional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berarti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cara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pandang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suatu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bangsa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tentang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lingkungannya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yang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dijabarkan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dasar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falsafah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sejarah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bangsa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itu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sesuai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posisi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kondisi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geografi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negaranya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untuk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mencapai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tujuan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cita-cita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nasionalnya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354013" indent="-354013"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Sedangkan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wawasan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nusantara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memiliki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arti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cara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pandang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bangsa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Indonesia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tentang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lingkungannya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berdasarkan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Pancasila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Undang-Undang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Dasar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1945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serta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sesuai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geografi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wilayah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nusantara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menjiwai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kehidupan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bangsa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mencapai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tujuan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cita-cita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nasionalnya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Nusantara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Kewilayahan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Nusantara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2910" y="2357430"/>
          <a:ext cx="7705750" cy="4092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 </a:t>
            </a:r>
            <a:r>
              <a:rPr lang="id-ID" dirty="0" smtClean="0"/>
              <a:t>W</a:t>
            </a:r>
            <a:r>
              <a:rPr lang="en-US" dirty="0" err="1" smtClean="0"/>
              <a:t>awasan</a:t>
            </a:r>
            <a:r>
              <a:rPr lang="en-US" dirty="0" smtClean="0"/>
              <a:t> Nusantara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9588" y="2336800"/>
          <a:ext cx="7634312" cy="402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Apa saja yang menjadi dasar pemikiran wawasan nusantara Indonesia ? -  Politik &amp; Pemerintahan - Dictio Communit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7731"/>
              </a:clrFrom>
              <a:clrTo>
                <a:srgbClr val="D4773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2071678"/>
            <a:ext cx="4711146" cy="366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>a. </a:t>
            </a:r>
            <a:r>
              <a:rPr lang="en-US" dirty="0" err="1" smtClean="0"/>
              <a:t>Wawasan</a:t>
            </a:r>
            <a:r>
              <a:rPr lang="en-US" dirty="0" smtClean="0"/>
              <a:t> Nusantara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wadah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500562" y="2428868"/>
          <a:ext cx="428628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id-ID" dirty="0" err="1" smtClean="0"/>
              <a:t>W</a:t>
            </a:r>
            <a:r>
              <a:rPr lang="en-US" dirty="0" err="1" smtClean="0"/>
              <a:t>awasan</a:t>
            </a:r>
            <a:r>
              <a:rPr lang="en-US" dirty="0" smtClean="0"/>
              <a:t> Nusantara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9588" y="2336800"/>
          <a:ext cx="7634312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Tata  </a:t>
            </a:r>
            <a:r>
              <a:rPr lang="en-US" sz="2800" dirty="0" err="1" smtClean="0"/>
              <a:t>Laku</a:t>
            </a:r>
            <a:r>
              <a:rPr lang="en-US" sz="2800" dirty="0" smtClean="0"/>
              <a:t>  </a:t>
            </a:r>
            <a:r>
              <a:rPr lang="en-US" sz="2800" dirty="0" err="1" smtClean="0"/>
              <a:t>Wawasan</a:t>
            </a:r>
            <a:r>
              <a:rPr lang="en-US" sz="2800" dirty="0" smtClean="0"/>
              <a:t> Nusantara  </a:t>
            </a:r>
            <a:r>
              <a:rPr lang="en-US" sz="2800" dirty="0" err="1" smtClean="0"/>
              <a:t>Mencakup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 </a:t>
            </a:r>
            <a:r>
              <a:rPr lang="en-US" sz="2800" dirty="0" err="1" smtClean="0"/>
              <a:t>Segi</a:t>
            </a:r>
            <a:r>
              <a:rPr lang="en-US" sz="2800" dirty="0" smtClean="0"/>
              <a:t>, </a:t>
            </a:r>
            <a:r>
              <a:rPr lang="en-US" sz="2800" dirty="0" err="1" smtClean="0"/>
              <a:t>Batiniah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id-ID" sz="2800" dirty="0" smtClean="0"/>
              <a:t> </a:t>
            </a:r>
            <a:r>
              <a:rPr lang="en-US" sz="2800" dirty="0" err="1" smtClean="0"/>
              <a:t>Lahiriah</a:t>
            </a:r>
            <a:endParaRPr lang="id-ID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4348" y="2428868"/>
          <a:ext cx="7491436" cy="394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err="1" smtClean="0"/>
              <a:t>Implementasi</a:t>
            </a:r>
            <a:r>
              <a:rPr lang="en-US" sz="2800" dirty="0" smtClean="0"/>
              <a:t>   </a:t>
            </a:r>
            <a:r>
              <a:rPr lang="en-US" sz="2800" dirty="0" err="1" smtClean="0"/>
              <a:t>Wawasan</a:t>
            </a:r>
            <a:r>
              <a:rPr lang="en-US" sz="2800" dirty="0" smtClean="0"/>
              <a:t>   Nusantara   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   </a:t>
            </a:r>
            <a:r>
              <a:rPr lang="en-US" sz="2800" dirty="0" err="1" smtClean="0"/>
              <a:t>Pancaran</a:t>
            </a:r>
            <a:r>
              <a:rPr lang="en-US" sz="2800" dirty="0" smtClean="0"/>
              <a:t>   </a:t>
            </a:r>
            <a:r>
              <a:rPr lang="en-US" sz="2800" dirty="0" err="1" smtClean="0"/>
              <a:t>Falsafah</a:t>
            </a:r>
            <a:r>
              <a:rPr lang="id-ID" sz="2800" dirty="0" smtClean="0"/>
              <a:t> </a:t>
            </a:r>
            <a:r>
              <a:rPr lang="en-US" sz="2800" dirty="0" smtClean="0"/>
              <a:t> 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en-US" sz="2800" dirty="0" err="1" smtClean="0"/>
              <a:t>Pancasila</a:t>
            </a:r>
            <a:r>
              <a:rPr lang="en-US" sz="2800" dirty="0" smtClean="0"/>
              <a:t> Dan Pembangunan </a:t>
            </a:r>
            <a:r>
              <a:rPr lang="en-US" sz="2800" dirty="0" err="1" smtClean="0"/>
              <a:t>Nasional</a:t>
            </a:r>
            <a:endParaRPr lang="id-ID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2357430"/>
          <a:ext cx="785818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wawasan-nusantara - Portal Berita Med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4752"/>
            <a:ext cx="9144000" cy="28521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69895"/>
            <a:ext cx="7429552" cy="10907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PENERAPAN  WAWASAN  NUSANTARA     DAN </a:t>
            </a:r>
            <a:r>
              <a:rPr lang="id-ID" dirty="0" smtClean="0"/>
              <a:t> </a:t>
            </a:r>
            <a:r>
              <a:rPr lang="en-US" dirty="0" smtClean="0"/>
              <a:t>TANTANGAN </a:t>
            </a:r>
            <a:r>
              <a:rPr lang="id-ID" dirty="0" smtClean="0"/>
              <a:t> </a:t>
            </a:r>
            <a:r>
              <a:rPr lang="en-US" dirty="0" smtClean="0"/>
              <a:t>IMPLEMENTASINYA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wawasan-nusantara - Portal Berita Med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4752"/>
            <a:ext cx="9144000" cy="28521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69895"/>
            <a:ext cx="7715304" cy="1090788"/>
          </a:xfrm>
        </p:spPr>
        <p:txBody>
          <a:bodyPr/>
          <a:lstStyle/>
          <a:p>
            <a:pPr algn="ctr"/>
            <a:r>
              <a:rPr lang="id-ID" dirty="0" smtClean="0"/>
              <a:t>A.  WILAYAH SEBAGAI RUANG LINGKUP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Nusantara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2" y="2336872"/>
            <a:ext cx="7776534" cy="40925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Beberapa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teori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konsep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nilai-nilai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baru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tersebut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antara</a:t>
            </a:r>
            <a:r>
              <a:rPr lang="id-ID" dirty="0" smtClean="0">
                <a:solidFill>
                  <a:schemeClr val="bg1"/>
                </a:solidFill>
                <a:effectLst/>
              </a:rPr>
              <a:t> lain :</a:t>
            </a:r>
          </a:p>
          <a:p>
            <a:pPr marL="530225" indent="-354013">
              <a:buFont typeface="+mj-lt"/>
              <a:buAutoNum type="alphaLcPeriod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Pemberdayaan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Masyarakat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oleh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John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Naisbit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bukunya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“Global  Paradox”, 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530225" indent="-354013">
              <a:buFont typeface="+mj-lt"/>
              <a:buAutoNum type="alphaLcPeriod"/>
            </a:pPr>
            <a:r>
              <a:rPr lang="en-US" dirty="0" smtClean="0">
                <a:solidFill>
                  <a:schemeClr val="bg1"/>
                </a:solidFill>
                <a:effectLst/>
              </a:rPr>
              <a:t>Kenichi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Omahe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dua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bukunya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yang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terkenal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Boderless</a:t>
            </a:r>
            <a:r>
              <a:rPr lang="id-ID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World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The  End  of Nation  State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530225" indent="-354013">
              <a:buFont typeface="+mj-lt"/>
              <a:buAutoNum type="alphaLcPeriod"/>
            </a:pPr>
            <a:r>
              <a:rPr lang="en-US" dirty="0" smtClean="0">
                <a:solidFill>
                  <a:schemeClr val="bg1"/>
                </a:solidFill>
                <a:effectLst/>
              </a:rPr>
              <a:t>Sloan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Zureker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bukunya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Dictionary  of  Economics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530225" indent="-354013">
              <a:buFont typeface="+mj-lt"/>
              <a:buAutoNum type="alphaLcPeriod"/>
            </a:pPr>
            <a:r>
              <a:rPr lang="en-US" dirty="0" smtClean="0">
                <a:solidFill>
                  <a:schemeClr val="bg1"/>
                </a:solidFill>
                <a:effectLst/>
              </a:rPr>
              <a:t>Lester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Thurow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bukunya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The  Future of  Capitalism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530225" indent="-354013">
              <a:buFont typeface="+mj-lt"/>
              <a:buAutoNum type="alphaLcPeriod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Hezel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Henderson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bukunya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Building   Win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Win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World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530225" indent="-354013">
              <a:buFont typeface="+mj-lt"/>
              <a:buAutoNum type="alphaLcPeriod"/>
            </a:pPr>
            <a:r>
              <a:rPr lang="en-US" dirty="0" smtClean="0">
                <a:solidFill>
                  <a:schemeClr val="bg1"/>
                </a:solidFill>
                <a:effectLst/>
              </a:rPr>
              <a:t>Ian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Marison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bukunya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The  Second  Curve</a:t>
            </a:r>
            <a:endParaRPr lang="id-ID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pa saja yang menjadi dasar pemikiran wawasan nusantara Indonesia ? -  Politik &amp; Pemerintahan - Dictio Communit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7731"/>
              </a:clrFrom>
              <a:clrTo>
                <a:srgbClr val="D4773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2071678"/>
            <a:ext cx="3857652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6" y="2336872"/>
            <a:ext cx="4000528" cy="4021085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Perwujudan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Kepulauan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Nusantara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satu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Kesatuan</a:t>
            </a:r>
            <a:r>
              <a:rPr lang="id-ID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Politik</a:t>
            </a:r>
            <a:endParaRPr lang="id-ID" sz="2400" dirty="0" smtClean="0">
              <a:solidFill>
                <a:schemeClr val="bg1"/>
              </a:solidFill>
              <a:effectLst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Perwujudan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Kepulauan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Nusantara </a:t>
            </a:r>
            <a:r>
              <a:rPr lang="id-ID" sz="2400" dirty="0" smtClean="0">
                <a:solidFill>
                  <a:schemeClr val="bg1"/>
                </a:solidFill>
                <a:effectLst/>
              </a:rPr>
              <a:t>d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alam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bidang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effectLst/>
              </a:rPr>
              <a:t>E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konomi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endParaRPr lang="id-ID" sz="2400" dirty="0" smtClean="0">
              <a:solidFill>
                <a:schemeClr val="bg1"/>
              </a:solidFill>
              <a:effectLst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Perwujudan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Kepulauan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Nusantara </a:t>
            </a:r>
            <a:r>
              <a:rPr lang="id-ID" sz="2400" dirty="0" smtClean="0">
                <a:solidFill>
                  <a:schemeClr val="bg1"/>
                </a:solidFill>
                <a:effectLst/>
              </a:rPr>
              <a:t> d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alam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 </a:t>
            </a:r>
            <a:r>
              <a:rPr lang="id-ID" sz="2400" dirty="0" smtClean="0">
                <a:solidFill>
                  <a:schemeClr val="bg1"/>
                </a:solidFill>
                <a:effectLst/>
              </a:rPr>
              <a:t>b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idang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effectLst/>
              </a:rPr>
              <a:t>Budaya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endParaRPr lang="id-ID" sz="2400" dirty="0" smtClean="0">
              <a:solidFill>
                <a:schemeClr val="bg1"/>
              </a:solidFill>
              <a:effectLst/>
            </a:endParaRPr>
          </a:p>
          <a:p>
            <a:endParaRPr lang="id-ID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Tantangan</a:t>
            </a:r>
            <a:r>
              <a:rPr lang="en-US" sz="3200" dirty="0" smtClean="0"/>
              <a:t> </a:t>
            </a:r>
            <a:r>
              <a:rPr lang="en-US" sz="3200" dirty="0" err="1" smtClean="0"/>
              <a:t>Implementasi</a:t>
            </a:r>
            <a:r>
              <a:rPr lang="en-US" sz="3200" dirty="0" smtClean="0"/>
              <a:t> </a:t>
            </a:r>
            <a:r>
              <a:rPr lang="en-US" sz="3200" dirty="0" err="1" smtClean="0"/>
              <a:t>Wawasan</a:t>
            </a:r>
            <a:r>
              <a:rPr lang="en-US" sz="3200" dirty="0" smtClean="0"/>
              <a:t> Nusantara </a:t>
            </a:r>
            <a:r>
              <a:rPr lang="en-US" sz="3200" dirty="0" err="1" smtClean="0"/>
              <a:t>dalam</a:t>
            </a:r>
            <a:r>
              <a:rPr lang="en-US" sz="3200" dirty="0" smtClean="0"/>
              <a:t>  Era  </a:t>
            </a:r>
            <a:r>
              <a:rPr lang="en-US" sz="3200" dirty="0" err="1" smtClean="0"/>
              <a:t>Globalisasi</a:t>
            </a:r>
            <a:endParaRPr lang="id-ID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Tujuan Wawasan Nusantara serta Fungsinya sebagai Geopilitik Indonesia yang  Harus Kita Ketahui | Diadona.i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A5E80"/>
              </a:clrFrom>
              <a:clrTo>
                <a:srgbClr val="3A5E8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1538" y="750075"/>
            <a:ext cx="6215104" cy="31075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6215106" cy="30003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Wawasan</a:t>
            </a:r>
            <a:r>
              <a:rPr lang="en-US" dirty="0" smtClean="0">
                <a:solidFill>
                  <a:schemeClr val="bg1"/>
                </a:solidFill>
              </a:rPr>
              <a:t>  Nusantara  </a:t>
            </a:r>
            <a:r>
              <a:rPr lang="en-US" dirty="0" err="1" smtClean="0">
                <a:solidFill>
                  <a:schemeClr val="bg1"/>
                </a:solidFill>
              </a:rPr>
              <a:t>sebagai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cara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pandang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Bangsa</a:t>
            </a:r>
            <a:r>
              <a:rPr lang="en-US" dirty="0" smtClean="0">
                <a:solidFill>
                  <a:schemeClr val="bg1"/>
                </a:solidFill>
              </a:rPr>
              <a:t>   Indonesia  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sebagai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Visi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Nasional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yang </a:t>
            </a:r>
            <a:r>
              <a:rPr lang="en-US" dirty="0" err="1" smtClean="0">
                <a:solidFill>
                  <a:schemeClr val="bg1"/>
                </a:solidFill>
              </a:rPr>
              <a:t>mengutam</a:t>
            </a:r>
            <a:r>
              <a:rPr lang="id-ID" dirty="0" smtClean="0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kan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persatuan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kesatuan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Bangsa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tetap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sah</a:t>
            </a:r>
            <a:r>
              <a:rPr lang="en-US" dirty="0" smtClean="0">
                <a:solidFill>
                  <a:schemeClr val="bg1"/>
                </a:solidFill>
              </a:rPr>
              <a:t> (Solid) </a:t>
            </a:r>
            <a:r>
              <a:rPr lang="en-US" dirty="0" err="1" smtClean="0">
                <a:solidFill>
                  <a:schemeClr val="bg1"/>
                </a:solidFill>
              </a:rPr>
              <a:t>baik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sekarang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maupun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mendatang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4" y="4711620"/>
            <a:ext cx="6990714" cy="1090789"/>
          </a:xfrm>
        </p:spPr>
        <p:txBody>
          <a:bodyPr>
            <a:normAutofit/>
          </a:bodyPr>
          <a:lstStyle/>
          <a:p>
            <a:pPr algn="r"/>
            <a:r>
              <a:rPr lang="id-ID" sz="4400" dirty="0" smtClean="0">
                <a:effectLst/>
              </a:rPr>
              <a:t>Kesimpulan</a:t>
            </a:r>
            <a:endParaRPr lang="id-ID" sz="44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C:\Users\YENI\Pictures\TERIMA KASIH\Contoh-Ucapan-Terimakasih-.jpg"/>
          <p:cNvPicPr>
            <a:picLocks noChangeAspect="1" noChangeArrowheads="1"/>
          </p:cNvPicPr>
          <p:nvPr/>
        </p:nvPicPr>
        <p:blipFill>
          <a:blip r:embed="rId2"/>
          <a:srcRect l="6250" t="16666" r="7291" b="14583"/>
          <a:stretch>
            <a:fillRect/>
          </a:stretch>
        </p:blipFill>
        <p:spPr bwMode="auto">
          <a:xfrm>
            <a:off x="1142976" y="857232"/>
            <a:ext cx="6858048" cy="545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785786" y="428604"/>
            <a:ext cx="76438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3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Konsep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Geopolitik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id-ID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sesungguhnya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merupakan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ilmu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penyelenggaraan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negara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setiap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kebijakannya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dikaitkan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masalah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masalah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geografi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wilayah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tempat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tinggal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bangsa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id-ID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238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Negara    Indonesia  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memiliki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unsur-unsur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kekuatan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sekaligus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kelemahan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Kekuatannya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terletak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pada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posisi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keadaan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geografi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yang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strategis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kaya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sumber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daya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alam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Sementara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kelemahannya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terletak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pada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wujud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kepulauan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keanekaragaman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masyarakat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yang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harus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disatukan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satu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bangsa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satu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tanah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air,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sebagaimana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telah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diperjuangkan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pendiri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Negara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wawasan-nusantara - Portal Berita Med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714752"/>
            <a:ext cx="8929718" cy="28521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596" y="2214555"/>
            <a:ext cx="4643470" cy="4500594"/>
          </a:xfrm>
        </p:spPr>
        <p:txBody>
          <a:bodyPr>
            <a:normAutofit/>
          </a:bodyPr>
          <a:lstStyle/>
          <a:p>
            <a:pPr marL="354013" indent="-354013">
              <a:buFont typeface="Wingdings" pitchFamily="2" charset="2"/>
              <a:buChar char="v"/>
            </a:pPr>
            <a:r>
              <a:rPr lang="en-US" sz="2200" dirty="0" err="1" smtClean="0">
                <a:solidFill>
                  <a:schemeClr val="bg1"/>
                </a:solidFill>
                <a:effectLst/>
              </a:rPr>
              <a:t>Pandangan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bangsa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Indonesia  yang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didasarkan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pada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nilai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-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nilai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Ketuhanan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Kemanusiaan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yang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luhur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jelas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tertuang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di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dalam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Pembukaan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UUD 1945.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bangsa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Indonesia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adalah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bangsa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yang 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cinta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damai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tetapi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lebih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cinta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kemerdekaan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.  </a:t>
            </a:r>
            <a:endParaRPr lang="id-ID" sz="2200" dirty="0" smtClean="0">
              <a:solidFill>
                <a:schemeClr val="bg1"/>
              </a:solidFill>
              <a:effectLst/>
            </a:endParaRPr>
          </a:p>
          <a:p>
            <a:pPr marL="354013" indent="-354013">
              <a:buFont typeface="Wingdings" pitchFamily="2" charset="2"/>
              <a:buChar char="v"/>
            </a:pPr>
            <a:r>
              <a:rPr lang="en-US" sz="2200" dirty="0" err="1" smtClean="0">
                <a:solidFill>
                  <a:schemeClr val="bg1"/>
                </a:solidFill>
                <a:effectLst/>
              </a:rPr>
              <a:t>Bangsa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 Indonesia 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menolak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segala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bentuk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penjajahan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karena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tidak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sesuai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peri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kemanusiaan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peri</a:t>
            </a:r>
            <a:r>
              <a:rPr lang="en-US" sz="22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/>
              </a:rPr>
              <a:t>keadilan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.</a:t>
            </a:r>
            <a:endParaRPr lang="id-ID" sz="2000" dirty="0" smtClean="0">
              <a:solidFill>
                <a:schemeClr val="bg1"/>
              </a:solidFill>
              <a:effectLst/>
            </a:endParaRPr>
          </a:p>
          <a:p>
            <a:pPr marL="265113" indent="-265113">
              <a:buFont typeface="Wingdings" pitchFamily="2" charset="2"/>
              <a:buChar char="v"/>
            </a:pPr>
            <a:endParaRPr lang="id-ID" dirty="0"/>
          </a:p>
        </p:txBody>
      </p:sp>
      <p:pic>
        <p:nvPicPr>
          <p:cNvPr id="98306" name="Picture 2" descr="Pengertian Wawasan Nusantara | Tujuan, Konsep, Implementa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14554"/>
            <a:ext cx="3485163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Geopolitik</a:t>
            </a:r>
            <a:r>
              <a:rPr lang="en-US" dirty="0" smtClean="0"/>
              <a:t> (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Geopolitik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2" y="2285992"/>
            <a:ext cx="7847972" cy="4429156"/>
          </a:xfrm>
        </p:spPr>
        <p:txBody>
          <a:bodyPr>
            <a:normAutofit fontScale="92500"/>
          </a:bodyPr>
          <a:lstStyle/>
          <a:p>
            <a:pPr marL="354013" indent="-354013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Istilah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semula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diartikan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oleh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Frederic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Ratzel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(1844-</a:t>
            </a:r>
            <a:r>
              <a:rPr lang="id-ID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1904)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sebagai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ilmu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bumi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(Political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Geogrephy</a:t>
            </a:r>
            <a:r>
              <a:rPr lang="en-US" dirty="0" smtClean="0">
                <a:solidFill>
                  <a:schemeClr val="bg1"/>
                </a:solidFill>
                <a:effectLst/>
              </a:rPr>
              <a:t>).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354013" indent="-354013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Istilah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ini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kemudian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dikembangkan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diperluas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oleh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sarjaan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ilmu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Swedia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Rudolph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Kjellen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(1864-1922)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Karl Haushofer (1869-1964)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Jerman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menjadi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Geographical Politic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disingkat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354013" indent="-354013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Perbedaan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dua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istilah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atas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terletak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pada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perhatian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tekanannya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apakah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pada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bidang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geografi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ataukah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Ilmu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bumi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(Political Geography)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mempelajari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fenomena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geografi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aspek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sedangkan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mempelajari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fenomena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aspek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geography.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endParaRPr lang="id-ID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PENGERTIAN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2" y="2336872"/>
            <a:ext cx="7705096" cy="4163961"/>
          </a:xfrm>
        </p:spPr>
        <p:txBody>
          <a:bodyPr>
            <a:normAutofit fontScale="92500" lnSpcReduction="10000"/>
          </a:bodyPr>
          <a:lstStyle/>
          <a:p>
            <a:pPr marL="442913" indent="-442913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secara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etimologi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berasal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kata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geo (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bahasa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Yunani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) yang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berarti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bumi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yang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menjadi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wilayah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hidup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Sedangkan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kata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polis  yang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berarti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kesatuan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masyarakat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yang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berdiri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sendiri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negara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;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teia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berarti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urusan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)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bermakna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kepentingan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umum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warga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negara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suatu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bangsa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Sunarso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2006: 195).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pPr marL="442913" indent="-442913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  <a:effectLst/>
              </a:rPr>
              <a:t>Sebagai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acuan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bersama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dimaknai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sebagai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ilmu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penyelenggaraan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negara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yang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setiap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kebijakannya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dikaitkan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masalah-masalah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geografi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wilayah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tempat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tinggal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suatu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bangsa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Frederich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Ratzel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mengenalkan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istilah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ilmu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bumi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(political geography),  Rudolf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Kjellen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menyebut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geographical politic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disingkat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geopolitik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</a:t>
            </a:r>
            <a:endParaRPr lang="id-ID" dirty="0" smtClean="0">
              <a:solidFill>
                <a:schemeClr val="bg1"/>
              </a:solidFill>
              <a:effectLst/>
            </a:endParaRPr>
          </a:p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TEORI-TEORI GEOPOLITIK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2214554"/>
          <a:ext cx="7920064" cy="4235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id-ID" sz="3200" dirty="0" smtClean="0"/>
              <a:t>1.</a:t>
            </a:r>
            <a:r>
              <a:rPr lang="en-US" sz="3200" dirty="0" err="1" smtClean="0"/>
              <a:t>Teori</a:t>
            </a:r>
            <a:r>
              <a:rPr lang="en-US" sz="3200" dirty="0" smtClean="0"/>
              <a:t> </a:t>
            </a:r>
            <a:r>
              <a:rPr lang="en-US" sz="3200" dirty="0" err="1" smtClean="0"/>
              <a:t>Geopolitik</a:t>
            </a:r>
            <a:r>
              <a:rPr lang="en-US" sz="3200" dirty="0" smtClean="0"/>
              <a:t> </a:t>
            </a:r>
            <a:r>
              <a:rPr lang="en-US" sz="3200" dirty="0" err="1" smtClean="0"/>
              <a:t>Frederich</a:t>
            </a:r>
            <a:r>
              <a:rPr lang="en-US" sz="3200" dirty="0" smtClean="0"/>
              <a:t> </a:t>
            </a:r>
            <a:r>
              <a:rPr lang="en-US" sz="3200" dirty="0" err="1" smtClean="0"/>
              <a:t>Ratzel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3306" y="2336872"/>
            <a:ext cx="5143536" cy="4521128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bg1"/>
                </a:solidFill>
                <a:effectLst/>
              </a:rPr>
              <a:t>Frederich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Ratzel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(1844–1904)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berpendapat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bahwa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negara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itu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seperti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organisme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hidup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Negera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identik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ruangan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ditempati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oleh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sekelompok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masyarakat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(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bangsa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) 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pertumbuhan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negara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mirip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pertumbuhan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organisme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yang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memerlukan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ruang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hidup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(lebensraum)  yang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cukup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agar 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dapat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tumbuh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dengan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subur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Oleh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karena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itu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jika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negara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ingin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tetap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hidup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berkembang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butuh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ekspansi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perluasan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wilayah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sebagai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ruang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hidup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).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Teori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ini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dikenal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seabgai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teori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organisme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atau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teori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biologis</a:t>
            </a:r>
            <a:endParaRPr lang="id-ID" dirty="0">
              <a:solidFill>
                <a:schemeClr val="bg1"/>
              </a:solidFill>
              <a:effectLst/>
            </a:endParaRPr>
          </a:p>
        </p:txBody>
      </p:sp>
      <p:pic>
        <p:nvPicPr>
          <p:cNvPr id="99330" name="Picture 2" descr="Friedrich Ratzel (@Fried_Rat) | Twi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3214710" cy="3571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3_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353</TotalTime>
  <Words>1903</Words>
  <Application>Microsoft Office PowerPoint</Application>
  <PresentationFormat>On-screen Show (4:3)</PresentationFormat>
  <Paragraphs>100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Theme1</vt:lpstr>
      <vt:lpstr>1_Berlin</vt:lpstr>
      <vt:lpstr>2_Berlin</vt:lpstr>
      <vt:lpstr>3_Berlin</vt:lpstr>
      <vt:lpstr>WAWASAN NUSANTARA SEBAGAI GEOPOLITIK INDONESIA</vt:lpstr>
      <vt:lpstr>Slide 2</vt:lpstr>
      <vt:lpstr>A.  WILAYAH SEBAGAI RUANG LINGKUP</vt:lpstr>
      <vt:lpstr>Slide 4</vt:lpstr>
      <vt:lpstr>Slide 5</vt:lpstr>
      <vt:lpstr>Konsep Geopolitik (Asal istilah Geopolitik</vt:lpstr>
      <vt:lpstr>PENGERTIAN</vt:lpstr>
      <vt:lpstr>TEORI-TEORI GEOPOLITIK</vt:lpstr>
      <vt:lpstr>1.Teori Geopolitik Frederich Ratzel</vt:lpstr>
      <vt:lpstr>2.Teori Geopolitik Rudolf Kjellen</vt:lpstr>
      <vt:lpstr>3.Teori Geopolitik Karl Haushofer</vt:lpstr>
      <vt:lpstr>4. Teori Geopolitik Halford Mackinder</vt:lpstr>
      <vt:lpstr>5. Teori Geopolitik Alfred Thayer Mahan</vt:lpstr>
      <vt:lpstr>6. Teori Geopolitik Guilio Douhet, William Mitchel, Saversky, dan JFC Fuller</vt:lpstr>
      <vt:lpstr>Slide 15</vt:lpstr>
      <vt:lpstr>7. Teori Geopolitik Nicholas J. Spijkman</vt:lpstr>
      <vt:lpstr>PAHAM GEOPOLITIK BANGSA INDONESIA</vt:lpstr>
      <vt:lpstr>PAHAM GEOPOLITIK BANGSA INDONESIA</vt:lpstr>
      <vt:lpstr> WAWASAN   NUSANTARA         (PENERAPAN  GEOPOLITIK INDONESIA)</vt:lpstr>
      <vt:lpstr>Slide 20</vt:lpstr>
      <vt:lpstr>Pengertian Wawasan Nusantara</vt:lpstr>
      <vt:lpstr>Pengertian Wawasan Nusantara</vt:lpstr>
      <vt:lpstr>Faktor Kewilayahan yang Mempengaruhi Wawasan Nusantara</vt:lpstr>
      <vt:lpstr>Unsur-Unsur Dasar  Wawasan Nusantara</vt:lpstr>
      <vt:lpstr>a. Wawasan Nusantara sebagai wadah meliputi tiga komponen yaitu:</vt:lpstr>
      <vt:lpstr>Isi Wawasan Nusantara</vt:lpstr>
      <vt:lpstr>Tata  Laku  Wawasan Nusantara  Mencakup Dua  Segi, Batiniah dan Lahiriah</vt:lpstr>
      <vt:lpstr>Implementasi   Wawasan   Nusantara    Sebagai    Pancaran   Falsafah   Pancasila Dan Pembangunan Nasional</vt:lpstr>
      <vt:lpstr> PENERAPAN  WAWASAN  NUSANTARA     DAN  TANTANGAN  IMPLEMENTASINYA</vt:lpstr>
      <vt:lpstr>Penerapan Wawasan Nusantara</vt:lpstr>
      <vt:lpstr>Tantangan Implementasi Wawasan Nusantara dalam  Era  Globalisasi</vt:lpstr>
      <vt:lpstr>Wawasan  Nusantara  sebagai cara   pandang   Bangsa   Indonesia   dan   sebagai Visi Nasional yang mengutamakan persatuan dan kesatuan Bangsa masih tetap sah (Solid) baik untuk saat sekarang maupun masa mendatang.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 MASSA</dc:title>
  <dc:creator>YENI</dc:creator>
  <cp:lastModifiedBy>YENI</cp:lastModifiedBy>
  <cp:revision>38</cp:revision>
  <dcterms:created xsi:type="dcterms:W3CDTF">2020-11-03T05:35:53Z</dcterms:created>
  <dcterms:modified xsi:type="dcterms:W3CDTF">2022-01-22T09:33:22Z</dcterms:modified>
</cp:coreProperties>
</file>