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3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  <p:sldMasterId id="2147483696" r:id="rId3"/>
    <p:sldMasterId id="2147483714" r:id="rId4"/>
  </p:sldMasterIdLst>
  <p:sldIdLst>
    <p:sldId id="257" r:id="rId5"/>
    <p:sldId id="274" r:id="rId6"/>
    <p:sldId id="275" r:id="rId7"/>
    <p:sldId id="276" r:id="rId8"/>
    <p:sldId id="277" r:id="rId9"/>
    <p:sldId id="278" r:id="rId10"/>
    <p:sldId id="281" r:id="rId11"/>
    <p:sldId id="279" r:id="rId12"/>
    <p:sldId id="280" r:id="rId13"/>
    <p:sldId id="273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56693C-9678-41FC-9B30-9B00576075CB}" type="doc">
      <dgm:prSet loTypeId="urn:microsoft.com/office/officeart/2005/8/layout/default" loCatId="list" qsTypeId="urn:microsoft.com/office/officeart/2005/8/quickstyle/3d2#1" qsCatId="3D" csTypeId="urn:microsoft.com/office/officeart/2005/8/colors/colorful2" csCatId="colorful" phldr="1"/>
      <dgm:spPr/>
      <dgm:t>
        <a:bodyPr/>
        <a:lstStyle/>
        <a:p>
          <a:endParaRPr lang="id-ID"/>
        </a:p>
      </dgm:t>
    </dgm:pt>
    <dgm:pt modelId="{9D6C8AF2-32CD-4858-8745-07D19E3D42B4}">
      <dgm:prSet phldrT="[Text]" custT="1"/>
      <dgm:spPr/>
      <dgm:t>
        <a:bodyPr/>
        <a:lstStyle/>
        <a:p>
          <a:r>
            <a:rPr lang="id-ID" sz="2800" dirty="0">
              <a:solidFill>
                <a:schemeClr val="bg1"/>
              </a:solidFill>
            </a:rPr>
            <a:t>Perjanjian Konsensual</a:t>
          </a:r>
        </a:p>
      </dgm:t>
    </dgm:pt>
    <dgm:pt modelId="{ED183A59-2BCB-4B10-B23E-3500E594F494}" type="parTrans" cxnId="{441E0F76-21B0-4B2F-B5FE-4B9343691E17}">
      <dgm:prSet/>
      <dgm:spPr/>
      <dgm:t>
        <a:bodyPr/>
        <a:lstStyle/>
        <a:p>
          <a:endParaRPr lang="id-ID"/>
        </a:p>
      </dgm:t>
    </dgm:pt>
    <dgm:pt modelId="{5D0AF7FE-0AAA-41EF-991B-041C3F53B22A}" type="sibTrans" cxnId="{441E0F76-21B0-4B2F-B5FE-4B9343691E17}">
      <dgm:prSet/>
      <dgm:spPr/>
      <dgm:t>
        <a:bodyPr/>
        <a:lstStyle/>
        <a:p>
          <a:endParaRPr lang="id-ID"/>
        </a:p>
      </dgm:t>
    </dgm:pt>
    <dgm:pt modelId="{13BD7F2A-4CA1-455A-83DE-3BAC41719C61}">
      <dgm:prSet phldrT="[Text]" custT="1"/>
      <dgm:spPr/>
      <dgm:t>
        <a:bodyPr/>
        <a:lstStyle/>
        <a:p>
          <a:r>
            <a:rPr lang="id-ID" sz="2800" dirty="0">
              <a:solidFill>
                <a:schemeClr val="bg1"/>
              </a:solidFill>
            </a:rPr>
            <a:t>Perjanjian Riil</a:t>
          </a:r>
        </a:p>
      </dgm:t>
    </dgm:pt>
    <dgm:pt modelId="{E140863B-B7B3-4195-BD36-7FC8CDFADDF9}" type="parTrans" cxnId="{4E84A2AC-BAE0-40AF-B0F5-E78D45FE9F53}">
      <dgm:prSet/>
      <dgm:spPr/>
      <dgm:t>
        <a:bodyPr/>
        <a:lstStyle/>
        <a:p>
          <a:endParaRPr lang="id-ID"/>
        </a:p>
      </dgm:t>
    </dgm:pt>
    <dgm:pt modelId="{EFA5FE68-8866-42D6-9993-735CBBA54331}" type="sibTrans" cxnId="{4E84A2AC-BAE0-40AF-B0F5-E78D45FE9F53}">
      <dgm:prSet/>
      <dgm:spPr/>
      <dgm:t>
        <a:bodyPr/>
        <a:lstStyle/>
        <a:p>
          <a:endParaRPr lang="id-ID"/>
        </a:p>
      </dgm:t>
    </dgm:pt>
    <dgm:pt modelId="{6B3CA417-403C-4976-A23A-CE5934EAB591}">
      <dgm:prSet phldrT="[Text]" custT="1"/>
      <dgm:spPr/>
      <dgm:t>
        <a:bodyPr/>
        <a:lstStyle/>
        <a:p>
          <a:r>
            <a:rPr lang="id-ID" sz="2800" dirty="0">
              <a:solidFill>
                <a:schemeClr val="bg1"/>
              </a:solidFill>
            </a:rPr>
            <a:t>Perjanjian Prinsipil</a:t>
          </a:r>
        </a:p>
      </dgm:t>
    </dgm:pt>
    <dgm:pt modelId="{1B2DCF5C-1EC6-4D4B-B06B-BF2D4C20EF8D}" type="parTrans" cxnId="{FBE1D7C0-B26F-4605-BD26-B4156510975F}">
      <dgm:prSet/>
      <dgm:spPr/>
      <dgm:t>
        <a:bodyPr/>
        <a:lstStyle/>
        <a:p>
          <a:endParaRPr lang="id-ID"/>
        </a:p>
      </dgm:t>
    </dgm:pt>
    <dgm:pt modelId="{7FAE61DE-AF5E-48B0-BB54-2306D1B4FB66}" type="sibTrans" cxnId="{FBE1D7C0-B26F-4605-BD26-B4156510975F}">
      <dgm:prSet/>
      <dgm:spPr/>
      <dgm:t>
        <a:bodyPr/>
        <a:lstStyle/>
        <a:p>
          <a:endParaRPr lang="id-ID"/>
        </a:p>
      </dgm:t>
    </dgm:pt>
    <dgm:pt modelId="{4B29D58B-BAF7-4F1C-B1AA-C9E62F7762B3}">
      <dgm:prSet phldrT="[Text]" custT="1"/>
      <dgm:spPr/>
      <dgm:t>
        <a:bodyPr/>
        <a:lstStyle/>
        <a:p>
          <a:r>
            <a:rPr lang="id-ID" sz="2800" dirty="0">
              <a:solidFill>
                <a:schemeClr val="bg1"/>
              </a:solidFill>
            </a:rPr>
            <a:t>Perjanjian Accesoir</a:t>
          </a:r>
        </a:p>
      </dgm:t>
    </dgm:pt>
    <dgm:pt modelId="{A6FC21DF-A8CD-4230-A7C6-CF4528846975}" type="parTrans" cxnId="{1D4B314E-B57C-465C-8710-F87654D8B543}">
      <dgm:prSet/>
      <dgm:spPr/>
      <dgm:t>
        <a:bodyPr/>
        <a:lstStyle/>
        <a:p>
          <a:endParaRPr lang="id-ID"/>
        </a:p>
      </dgm:t>
    </dgm:pt>
    <dgm:pt modelId="{5ECFD820-210D-460F-A0E6-AD3F206B8192}" type="sibTrans" cxnId="{1D4B314E-B57C-465C-8710-F87654D8B543}">
      <dgm:prSet/>
      <dgm:spPr/>
      <dgm:t>
        <a:bodyPr/>
        <a:lstStyle/>
        <a:p>
          <a:endParaRPr lang="id-ID"/>
        </a:p>
      </dgm:t>
    </dgm:pt>
    <dgm:pt modelId="{6155984A-3F9E-4DA5-85B7-4370DDFD99E0}">
      <dgm:prSet phldrT="[Text]" custT="1"/>
      <dgm:spPr/>
      <dgm:t>
        <a:bodyPr/>
        <a:lstStyle/>
        <a:p>
          <a:r>
            <a:rPr lang="id-ID" sz="2800" dirty="0">
              <a:solidFill>
                <a:schemeClr val="bg1"/>
              </a:solidFill>
            </a:rPr>
            <a:t>Perjanjian Obligatoir</a:t>
          </a:r>
        </a:p>
      </dgm:t>
    </dgm:pt>
    <dgm:pt modelId="{E311B02B-BC25-4F7F-958D-F5906BC4E603}" type="parTrans" cxnId="{A1DC1D0F-589C-43A1-AC4C-B78AF17424F2}">
      <dgm:prSet/>
      <dgm:spPr/>
      <dgm:t>
        <a:bodyPr/>
        <a:lstStyle/>
        <a:p>
          <a:endParaRPr lang="id-ID"/>
        </a:p>
      </dgm:t>
    </dgm:pt>
    <dgm:pt modelId="{6095B699-FE20-40BA-971C-C952791C22F3}" type="sibTrans" cxnId="{A1DC1D0F-589C-43A1-AC4C-B78AF17424F2}">
      <dgm:prSet/>
      <dgm:spPr/>
      <dgm:t>
        <a:bodyPr/>
        <a:lstStyle/>
        <a:p>
          <a:endParaRPr lang="id-ID"/>
        </a:p>
      </dgm:t>
    </dgm:pt>
    <dgm:pt modelId="{AE1D2710-159D-4349-9978-A5B9454F3D49}">
      <dgm:prSet phldrT="[Text]" custT="1"/>
      <dgm:spPr/>
      <dgm:t>
        <a:bodyPr/>
        <a:lstStyle/>
        <a:p>
          <a:r>
            <a:rPr lang="id-ID" sz="2800" dirty="0">
              <a:solidFill>
                <a:schemeClr val="bg1"/>
              </a:solidFill>
            </a:rPr>
            <a:t>Perjanjian Liboratoir</a:t>
          </a:r>
        </a:p>
      </dgm:t>
    </dgm:pt>
    <dgm:pt modelId="{05F0D588-07B3-4359-8283-9F69A025032C}" type="parTrans" cxnId="{E38E8250-FAF9-4BB3-B0B2-81DF35865F98}">
      <dgm:prSet/>
      <dgm:spPr/>
      <dgm:t>
        <a:bodyPr/>
        <a:lstStyle/>
        <a:p>
          <a:endParaRPr lang="id-ID"/>
        </a:p>
      </dgm:t>
    </dgm:pt>
    <dgm:pt modelId="{E60BDA6F-4AC6-4E64-84A4-9D5CEABDEE1E}" type="sibTrans" cxnId="{E38E8250-FAF9-4BB3-B0B2-81DF35865F98}">
      <dgm:prSet/>
      <dgm:spPr/>
      <dgm:t>
        <a:bodyPr/>
        <a:lstStyle/>
        <a:p>
          <a:endParaRPr lang="id-ID"/>
        </a:p>
      </dgm:t>
    </dgm:pt>
    <dgm:pt modelId="{F569005C-3C60-4641-B060-5DB0A336BE67}" type="pres">
      <dgm:prSet presAssocID="{E956693C-9678-41FC-9B30-9B00576075CB}" presName="diagram" presStyleCnt="0">
        <dgm:presLayoutVars>
          <dgm:dir/>
          <dgm:resizeHandles val="exact"/>
        </dgm:presLayoutVars>
      </dgm:prSet>
      <dgm:spPr/>
    </dgm:pt>
    <dgm:pt modelId="{258AAC5E-003B-4A33-86EA-E83775C8303E}" type="pres">
      <dgm:prSet presAssocID="{9D6C8AF2-32CD-4858-8745-07D19E3D42B4}" presName="node" presStyleLbl="node1" presStyleIdx="0" presStyleCnt="6">
        <dgm:presLayoutVars>
          <dgm:bulletEnabled val="1"/>
        </dgm:presLayoutVars>
      </dgm:prSet>
      <dgm:spPr/>
    </dgm:pt>
    <dgm:pt modelId="{13ADF7A1-2DBD-46F0-AA08-60C135BA8E9B}" type="pres">
      <dgm:prSet presAssocID="{5D0AF7FE-0AAA-41EF-991B-041C3F53B22A}" presName="sibTrans" presStyleCnt="0"/>
      <dgm:spPr/>
    </dgm:pt>
    <dgm:pt modelId="{9951ED1D-6BD4-44F2-BD44-956C7878055E}" type="pres">
      <dgm:prSet presAssocID="{13BD7F2A-4CA1-455A-83DE-3BAC41719C61}" presName="node" presStyleLbl="node1" presStyleIdx="1" presStyleCnt="6">
        <dgm:presLayoutVars>
          <dgm:bulletEnabled val="1"/>
        </dgm:presLayoutVars>
      </dgm:prSet>
      <dgm:spPr/>
    </dgm:pt>
    <dgm:pt modelId="{6CDDEFF0-F21A-475D-994E-FAB05D52890B}" type="pres">
      <dgm:prSet presAssocID="{EFA5FE68-8866-42D6-9993-735CBBA54331}" presName="sibTrans" presStyleCnt="0"/>
      <dgm:spPr/>
    </dgm:pt>
    <dgm:pt modelId="{5470E3B8-E2BA-4E23-B2CD-DD7D875E8317}" type="pres">
      <dgm:prSet presAssocID="{6B3CA417-403C-4976-A23A-CE5934EAB591}" presName="node" presStyleLbl="node1" presStyleIdx="2" presStyleCnt="6">
        <dgm:presLayoutVars>
          <dgm:bulletEnabled val="1"/>
        </dgm:presLayoutVars>
      </dgm:prSet>
      <dgm:spPr/>
    </dgm:pt>
    <dgm:pt modelId="{8F04A9E4-A653-43F9-AF71-DE03092413EF}" type="pres">
      <dgm:prSet presAssocID="{7FAE61DE-AF5E-48B0-BB54-2306D1B4FB66}" presName="sibTrans" presStyleCnt="0"/>
      <dgm:spPr/>
    </dgm:pt>
    <dgm:pt modelId="{B6D43A34-FE01-4C18-8F72-E12E29010D49}" type="pres">
      <dgm:prSet presAssocID="{4B29D58B-BAF7-4F1C-B1AA-C9E62F7762B3}" presName="node" presStyleLbl="node1" presStyleIdx="3" presStyleCnt="6">
        <dgm:presLayoutVars>
          <dgm:bulletEnabled val="1"/>
        </dgm:presLayoutVars>
      </dgm:prSet>
      <dgm:spPr/>
    </dgm:pt>
    <dgm:pt modelId="{3173396A-60B5-4980-8A1B-99105E45AEE5}" type="pres">
      <dgm:prSet presAssocID="{5ECFD820-210D-460F-A0E6-AD3F206B8192}" presName="sibTrans" presStyleCnt="0"/>
      <dgm:spPr/>
    </dgm:pt>
    <dgm:pt modelId="{701042F6-01BF-4C6D-8620-5C53D5A4DBF9}" type="pres">
      <dgm:prSet presAssocID="{6155984A-3F9E-4DA5-85B7-4370DDFD99E0}" presName="node" presStyleLbl="node1" presStyleIdx="4" presStyleCnt="6">
        <dgm:presLayoutVars>
          <dgm:bulletEnabled val="1"/>
        </dgm:presLayoutVars>
      </dgm:prSet>
      <dgm:spPr/>
    </dgm:pt>
    <dgm:pt modelId="{A7ACFBB5-5D1F-4735-A119-0DD6EA19FB8A}" type="pres">
      <dgm:prSet presAssocID="{6095B699-FE20-40BA-971C-C952791C22F3}" presName="sibTrans" presStyleCnt="0"/>
      <dgm:spPr/>
    </dgm:pt>
    <dgm:pt modelId="{9B51CA39-3A8D-4389-8DE4-72E3E1D487CC}" type="pres">
      <dgm:prSet presAssocID="{AE1D2710-159D-4349-9978-A5B9454F3D49}" presName="node" presStyleLbl="node1" presStyleIdx="5" presStyleCnt="6">
        <dgm:presLayoutVars>
          <dgm:bulletEnabled val="1"/>
        </dgm:presLayoutVars>
      </dgm:prSet>
      <dgm:spPr/>
    </dgm:pt>
  </dgm:ptLst>
  <dgm:cxnLst>
    <dgm:cxn modelId="{5765020C-62BB-4787-8652-A72659948CB4}" type="presOf" srcId="{4B29D58B-BAF7-4F1C-B1AA-C9E62F7762B3}" destId="{B6D43A34-FE01-4C18-8F72-E12E29010D49}" srcOrd="0" destOrd="0" presId="urn:microsoft.com/office/officeart/2005/8/layout/default"/>
    <dgm:cxn modelId="{A1DC1D0F-589C-43A1-AC4C-B78AF17424F2}" srcId="{E956693C-9678-41FC-9B30-9B00576075CB}" destId="{6155984A-3F9E-4DA5-85B7-4370DDFD99E0}" srcOrd="4" destOrd="0" parTransId="{E311B02B-BC25-4F7F-958D-F5906BC4E603}" sibTransId="{6095B699-FE20-40BA-971C-C952791C22F3}"/>
    <dgm:cxn modelId="{E7B9552C-F0AA-44A6-AC2E-C90696978463}" type="presOf" srcId="{E956693C-9678-41FC-9B30-9B00576075CB}" destId="{F569005C-3C60-4641-B060-5DB0A336BE67}" srcOrd="0" destOrd="0" presId="urn:microsoft.com/office/officeart/2005/8/layout/default"/>
    <dgm:cxn modelId="{F06A0838-DC02-48F2-8E81-2ADAB161B405}" type="presOf" srcId="{6B3CA417-403C-4976-A23A-CE5934EAB591}" destId="{5470E3B8-E2BA-4E23-B2CD-DD7D875E8317}" srcOrd="0" destOrd="0" presId="urn:microsoft.com/office/officeart/2005/8/layout/default"/>
    <dgm:cxn modelId="{24BD6C4B-0C72-4E92-A7AC-CEE57E1440A1}" type="presOf" srcId="{AE1D2710-159D-4349-9978-A5B9454F3D49}" destId="{9B51CA39-3A8D-4389-8DE4-72E3E1D487CC}" srcOrd="0" destOrd="0" presId="urn:microsoft.com/office/officeart/2005/8/layout/default"/>
    <dgm:cxn modelId="{1D4B314E-B57C-465C-8710-F87654D8B543}" srcId="{E956693C-9678-41FC-9B30-9B00576075CB}" destId="{4B29D58B-BAF7-4F1C-B1AA-C9E62F7762B3}" srcOrd="3" destOrd="0" parTransId="{A6FC21DF-A8CD-4230-A7C6-CF4528846975}" sibTransId="{5ECFD820-210D-460F-A0E6-AD3F206B8192}"/>
    <dgm:cxn modelId="{E38E8250-FAF9-4BB3-B0B2-81DF35865F98}" srcId="{E956693C-9678-41FC-9B30-9B00576075CB}" destId="{AE1D2710-159D-4349-9978-A5B9454F3D49}" srcOrd="5" destOrd="0" parTransId="{05F0D588-07B3-4359-8283-9F69A025032C}" sibTransId="{E60BDA6F-4AC6-4E64-84A4-9D5CEABDEE1E}"/>
    <dgm:cxn modelId="{45BDEE72-86C4-4A93-AEAB-4E653F58093F}" type="presOf" srcId="{9D6C8AF2-32CD-4858-8745-07D19E3D42B4}" destId="{258AAC5E-003B-4A33-86EA-E83775C8303E}" srcOrd="0" destOrd="0" presId="urn:microsoft.com/office/officeart/2005/8/layout/default"/>
    <dgm:cxn modelId="{441E0F76-21B0-4B2F-B5FE-4B9343691E17}" srcId="{E956693C-9678-41FC-9B30-9B00576075CB}" destId="{9D6C8AF2-32CD-4858-8745-07D19E3D42B4}" srcOrd="0" destOrd="0" parTransId="{ED183A59-2BCB-4B10-B23E-3500E594F494}" sibTransId="{5D0AF7FE-0AAA-41EF-991B-041C3F53B22A}"/>
    <dgm:cxn modelId="{DF2B7693-CB22-4D15-97A3-3EE493638DE4}" type="presOf" srcId="{6155984A-3F9E-4DA5-85B7-4370DDFD99E0}" destId="{701042F6-01BF-4C6D-8620-5C53D5A4DBF9}" srcOrd="0" destOrd="0" presId="urn:microsoft.com/office/officeart/2005/8/layout/default"/>
    <dgm:cxn modelId="{4E84A2AC-BAE0-40AF-B0F5-E78D45FE9F53}" srcId="{E956693C-9678-41FC-9B30-9B00576075CB}" destId="{13BD7F2A-4CA1-455A-83DE-3BAC41719C61}" srcOrd="1" destOrd="0" parTransId="{E140863B-B7B3-4195-BD36-7FC8CDFADDF9}" sibTransId="{EFA5FE68-8866-42D6-9993-735CBBA54331}"/>
    <dgm:cxn modelId="{FBE1D7C0-B26F-4605-BD26-B4156510975F}" srcId="{E956693C-9678-41FC-9B30-9B00576075CB}" destId="{6B3CA417-403C-4976-A23A-CE5934EAB591}" srcOrd="2" destOrd="0" parTransId="{1B2DCF5C-1EC6-4D4B-B06B-BF2D4C20EF8D}" sibTransId="{7FAE61DE-AF5E-48B0-BB54-2306D1B4FB66}"/>
    <dgm:cxn modelId="{1186E7DC-E059-4E5A-AD0E-21043260E969}" type="presOf" srcId="{13BD7F2A-4CA1-455A-83DE-3BAC41719C61}" destId="{9951ED1D-6BD4-44F2-BD44-956C7878055E}" srcOrd="0" destOrd="0" presId="urn:microsoft.com/office/officeart/2005/8/layout/default"/>
    <dgm:cxn modelId="{EBF47956-93CB-4642-8EAA-16A70AAA5F47}" type="presParOf" srcId="{F569005C-3C60-4641-B060-5DB0A336BE67}" destId="{258AAC5E-003B-4A33-86EA-E83775C8303E}" srcOrd="0" destOrd="0" presId="urn:microsoft.com/office/officeart/2005/8/layout/default"/>
    <dgm:cxn modelId="{0F44CB2C-88D4-4704-8A12-AC904D129B71}" type="presParOf" srcId="{F569005C-3C60-4641-B060-5DB0A336BE67}" destId="{13ADF7A1-2DBD-46F0-AA08-60C135BA8E9B}" srcOrd="1" destOrd="0" presId="urn:microsoft.com/office/officeart/2005/8/layout/default"/>
    <dgm:cxn modelId="{1949B521-4109-47AB-8C83-C89304C3AC19}" type="presParOf" srcId="{F569005C-3C60-4641-B060-5DB0A336BE67}" destId="{9951ED1D-6BD4-44F2-BD44-956C7878055E}" srcOrd="2" destOrd="0" presId="urn:microsoft.com/office/officeart/2005/8/layout/default"/>
    <dgm:cxn modelId="{384AB6DF-EA11-4424-8CFB-429FDF4520AC}" type="presParOf" srcId="{F569005C-3C60-4641-B060-5DB0A336BE67}" destId="{6CDDEFF0-F21A-475D-994E-FAB05D52890B}" srcOrd="3" destOrd="0" presId="urn:microsoft.com/office/officeart/2005/8/layout/default"/>
    <dgm:cxn modelId="{909F258E-FCF0-445B-994C-ED221CF1512B}" type="presParOf" srcId="{F569005C-3C60-4641-B060-5DB0A336BE67}" destId="{5470E3B8-E2BA-4E23-B2CD-DD7D875E8317}" srcOrd="4" destOrd="0" presId="urn:microsoft.com/office/officeart/2005/8/layout/default"/>
    <dgm:cxn modelId="{6F225712-812F-41C6-9505-67C81A5E033C}" type="presParOf" srcId="{F569005C-3C60-4641-B060-5DB0A336BE67}" destId="{8F04A9E4-A653-43F9-AF71-DE03092413EF}" srcOrd="5" destOrd="0" presId="urn:microsoft.com/office/officeart/2005/8/layout/default"/>
    <dgm:cxn modelId="{B50F5726-D237-4611-9481-BFF58C188BE8}" type="presParOf" srcId="{F569005C-3C60-4641-B060-5DB0A336BE67}" destId="{B6D43A34-FE01-4C18-8F72-E12E29010D49}" srcOrd="6" destOrd="0" presId="urn:microsoft.com/office/officeart/2005/8/layout/default"/>
    <dgm:cxn modelId="{AF4DF1D7-34F3-4FBC-8DAC-4A7FB6784F99}" type="presParOf" srcId="{F569005C-3C60-4641-B060-5DB0A336BE67}" destId="{3173396A-60B5-4980-8A1B-99105E45AEE5}" srcOrd="7" destOrd="0" presId="urn:microsoft.com/office/officeart/2005/8/layout/default"/>
    <dgm:cxn modelId="{DA2B7866-B79B-420C-8727-3EB48984D9F1}" type="presParOf" srcId="{F569005C-3C60-4641-B060-5DB0A336BE67}" destId="{701042F6-01BF-4C6D-8620-5C53D5A4DBF9}" srcOrd="8" destOrd="0" presId="urn:microsoft.com/office/officeart/2005/8/layout/default"/>
    <dgm:cxn modelId="{006A9A59-B92C-4A8C-9E2B-8F66A4E2BD36}" type="presParOf" srcId="{F569005C-3C60-4641-B060-5DB0A336BE67}" destId="{A7ACFBB5-5D1F-4735-A119-0DD6EA19FB8A}" srcOrd="9" destOrd="0" presId="urn:microsoft.com/office/officeart/2005/8/layout/default"/>
    <dgm:cxn modelId="{74AB9819-D432-45C3-9571-187B283D926B}" type="presParOf" srcId="{F569005C-3C60-4641-B060-5DB0A336BE67}" destId="{9B51CA39-3A8D-4389-8DE4-72E3E1D487CC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768F1FC-8134-4CFA-BF95-90D047FD35C8}" type="doc">
      <dgm:prSet loTypeId="urn:microsoft.com/office/officeart/2005/8/layout/vList6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id-ID"/>
        </a:p>
      </dgm:t>
    </dgm:pt>
    <dgm:pt modelId="{C84E6635-4EAB-445E-9A3F-49B8DBD8ABF9}">
      <dgm:prSet phldrT="[Text]" custT="1"/>
      <dgm:spPr/>
      <dgm:t>
        <a:bodyPr/>
        <a:lstStyle/>
        <a:p>
          <a:r>
            <a:rPr lang="id-ID" sz="4000" dirty="0">
              <a:solidFill>
                <a:schemeClr val="bg1"/>
              </a:solidFill>
            </a:rPr>
            <a:t>Unsur Aktif</a:t>
          </a:r>
        </a:p>
      </dgm:t>
    </dgm:pt>
    <dgm:pt modelId="{511699F0-0652-4C5D-9383-A494F2334A9B}" type="parTrans" cxnId="{F3D91A91-D46F-4205-A9C5-892C161E6850}">
      <dgm:prSet/>
      <dgm:spPr/>
      <dgm:t>
        <a:bodyPr/>
        <a:lstStyle/>
        <a:p>
          <a:endParaRPr lang="id-ID"/>
        </a:p>
      </dgm:t>
    </dgm:pt>
    <dgm:pt modelId="{D7C4DEEE-9682-4969-9222-639F9A2BDC0A}" type="sibTrans" cxnId="{F3D91A91-D46F-4205-A9C5-892C161E6850}">
      <dgm:prSet/>
      <dgm:spPr/>
      <dgm:t>
        <a:bodyPr/>
        <a:lstStyle/>
        <a:p>
          <a:endParaRPr lang="id-ID"/>
        </a:p>
      </dgm:t>
    </dgm:pt>
    <dgm:pt modelId="{2A36583C-0208-4AF5-9ACD-A33348114133}">
      <dgm:prSet phldrT="[Text]"/>
      <dgm:spPr/>
      <dgm:t>
        <a:bodyPr/>
        <a:lstStyle/>
        <a:p>
          <a:r>
            <a:rPr lang="en-US" dirty="0" err="1">
              <a:solidFill>
                <a:schemeClr val="bg1"/>
              </a:solidFill>
            </a:rPr>
            <a:t>unsur-unsur</a:t>
          </a:r>
          <a:r>
            <a:rPr lang="en-US" dirty="0">
              <a:solidFill>
                <a:schemeClr val="bg1"/>
              </a:solidFill>
            </a:rPr>
            <a:t> yang </a:t>
          </a:r>
          <a:r>
            <a:rPr lang="en-US" dirty="0" err="1">
              <a:solidFill>
                <a:schemeClr val="bg1"/>
              </a:solidFill>
            </a:rPr>
            <a:t>memberikan</a:t>
          </a:r>
          <a:r>
            <a:rPr lang="en-US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hak</a:t>
          </a:r>
          <a:r>
            <a:rPr lang="en-US" dirty="0">
              <a:solidFill>
                <a:schemeClr val="bg1"/>
              </a:solidFill>
            </a:rPr>
            <a:t>, </a:t>
          </a:r>
          <a:r>
            <a:rPr lang="en-US" dirty="0" err="1">
              <a:solidFill>
                <a:schemeClr val="bg1"/>
              </a:solidFill>
            </a:rPr>
            <a:t>misalnya</a:t>
          </a:r>
          <a:r>
            <a:rPr lang="en-US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hak</a:t>
          </a:r>
          <a:r>
            <a:rPr lang="en-US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untuk</a:t>
          </a:r>
          <a:r>
            <a:rPr lang="en-US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menuntut</a:t>
          </a:r>
          <a:r>
            <a:rPr lang="en-US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pembayaran</a:t>
          </a:r>
          <a:r>
            <a:rPr lang="en-US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prestasi</a:t>
          </a:r>
          <a:r>
            <a:rPr lang="en-US" dirty="0">
              <a:solidFill>
                <a:schemeClr val="bg1"/>
              </a:solidFill>
            </a:rPr>
            <a:t>.</a:t>
          </a:r>
          <a:endParaRPr lang="id-ID" dirty="0">
            <a:solidFill>
              <a:schemeClr val="bg1"/>
            </a:solidFill>
          </a:endParaRPr>
        </a:p>
      </dgm:t>
    </dgm:pt>
    <dgm:pt modelId="{7B8DC458-B449-4337-ADF6-D81EDFB10ED1}" type="parTrans" cxnId="{D4C021C0-F789-441C-804B-16CDBB101CE6}">
      <dgm:prSet/>
      <dgm:spPr/>
      <dgm:t>
        <a:bodyPr/>
        <a:lstStyle/>
        <a:p>
          <a:endParaRPr lang="id-ID"/>
        </a:p>
      </dgm:t>
    </dgm:pt>
    <dgm:pt modelId="{58ABBC3B-DD29-49A0-94FA-28D8B7CAA16D}" type="sibTrans" cxnId="{D4C021C0-F789-441C-804B-16CDBB101CE6}">
      <dgm:prSet/>
      <dgm:spPr/>
      <dgm:t>
        <a:bodyPr/>
        <a:lstStyle/>
        <a:p>
          <a:endParaRPr lang="id-ID"/>
        </a:p>
      </dgm:t>
    </dgm:pt>
    <dgm:pt modelId="{43CB53A9-047C-4852-A8A4-EEE1DC4C971F}">
      <dgm:prSet phldrT="[Text]" custT="1"/>
      <dgm:spPr/>
      <dgm:t>
        <a:bodyPr/>
        <a:lstStyle/>
        <a:p>
          <a:r>
            <a:rPr lang="id-ID" sz="4000" dirty="0">
              <a:solidFill>
                <a:schemeClr val="bg1"/>
              </a:solidFill>
            </a:rPr>
            <a:t>Unsur Pasif</a:t>
          </a:r>
        </a:p>
      </dgm:t>
    </dgm:pt>
    <dgm:pt modelId="{9879A9A3-6C84-4EA6-897C-433CB4C94321}" type="parTrans" cxnId="{64E760F8-6A7B-4B47-B4F3-7E5F08BE92B1}">
      <dgm:prSet/>
      <dgm:spPr/>
      <dgm:t>
        <a:bodyPr/>
        <a:lstStyle/>
        <a:p>
          <a:endParaRPr lang="id-ID"/>
        </a:p>
      </dgm:t>
    </dgm:pt>
    <dgm:pt modelId="{61752B33-BCBB-41A7-9842-67584C960ED5}" type="sibTrans" cxnId="{64E760F8-6A7B-4B47-B4F3-7E5F08BE92B1}">
      <dgm:prSet/>
      <dgm:spPr/>
      <dgm:t>
        <a:bodyPr/>
        <a:lstStyle/>
        <a:p>
          <a:endParaRPr lang="id-ID"/>
        </a:p>
      </dgm:t>
    </dgm:pt>
    <dgm:pt modelId="{D0647CD6-ABF7-44A5-AB03-0C3CB65E5740}">
      <dgm:prSet phldrT="[Text]"/>
      <dgm:spPr/>
      <dgm:t>
        <a:bodyPr/>
        <a:lstStyle/>
        <a:p>
          <a:r>
            <a:rPr lang="en-US" dirty="0" err="1">
              <a:solidFill>
                <a:schemeClr val="bg1"/>
              </a:solidFill>
            </a:rPr>
            <a:t>unsur</a:t>
          </a:r>
          <a:r>
            <a:rPr lang="en-US" dirty="0">
              <a:solidFill>
                <a:schemeClr val="bg1"/>
              </a:solidFill>
            </a:rPr>
            <a:t> yang 	</a:t>
          </a:r>
          <a:r>
            <a:rPr lang="en-US" dirty="0" err="1">
              <a:solidFill>
                <a:schemeClr val="bg1"/>
              </a:solidFill>
            </a:rPr>
            <a:t>memberikan</a:t>
          </a:r>
          <a:r>
            <a:rPr lang="en-US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suatu</a:t>
          </a:r>
          <a:r>
            <a:rPr lang="en-US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kewajiban</a:t>
          </a:r>
          <a:r>
            <a:rPr lang="en-US" dirty="0">
              <a:solidFill>
                <a:schemeClr val="bg1"/>
              </a:solidFill>
            </a:rPr>
            <a:t>, </a:t>
          </a:r>
          <a:r>
            <a:rPr lang="en-US" dirty="0" err="1">
              <a:solidFill>
                <a:schemeClr val="bg1"/>
              </a:solidFill>
            </a:rPr>
            <a:t>misalnya</a:t>
          </a:r>
          <a:r>
            <a:rPr lang="id-ID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kewajiban</a:t>
          </a:r>
          <a:r>
            <a:rPr lang="en-US" dirty="0">
              <a:solidFill>
                <a:schemeClr val="bg1"/>
              </a:solidFill>
            </a:rPr>
            <a:t> </a:t>
          </a:r>
          <a:r>
            <a:rPr lang="id-ID" dirty="0">
              <a:solidFill>
                <a:schemeClr val="bg1"/>
              </a:solidFill>
            </a:rPr>
            <a:t>	</a:t>
          </a:r>
          <a:r>
            <a:rPr lang="en-US" dirty="0" err="1">
              <a:solidFill>
                <a:schemeClr val="bg1"/>
              </a:solidFill>
            </a:rPr>
            <a:t>debitur</a:t>
          </a:r>
          <a:r>
            <a:rPr lang="en-US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untuk</a:t>
          </a:r>
          <a:r>
            <a:rPr lang="en-US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melaksanakan</a:t>
          </a:r>
          <a:r>
            <a:rPr lang="en-US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prestasi</a:t>
          </a:r>
          <a:endParaRPr lang="id-ID" dirty="0">
            <a:solidFill>
              <a:schemeClr val="bg1"/>
            </a:solidFill>
          </a:endParaRPr>
        </a:p>
      </dgm:t>
    </dgm:pt>
    <dgm:pt modelId="{8038758F-A0D9-4607-88D5-33650455302E}" type="parTrans" cxnId="{600C9FC8-C75C-47F7-9A67-3D4662E37EFA}">
      <dgm:prSet/>
      <dgm:spPr/>
      <dgm:t>
        <a:bodyPr/>
        <a:lstStyle/>
        <a:p>
          <a:endParaRPr lang="id-ID"/>
        </a:p>
      </dgm:t>
    </dgm:pt>
    <dgm:pt modelId="{F69FA59C-3B41-4063-9C16-9E93FCEB6A6D}" type="sibTrans" cxnId="{600C9FC8-C75C-47F7-9A67-3D4662E37EFA}">
      <dgm:prSet/>
      <dgm:spPr/>
      <dgm:t>
        <a:bodyPr/>
        <a:lstStyle/>
        <a:p>
          <a:endParaRPr lang="id-ID"/>
        </a:p>
      </dgm:t>
    </dgm:pt>
    <dgm:pt modelId="{DD257851-8266-4416-8FC1-AD1CB7DA36FB}" type="pres">
      <dgm:prSet presAssocID="{9768F1FC-8134-4CFA-BF95-90D047FD35C8}" presName="Name0" presStyleCnt="0">
        <dgm:presLayoutVars>
          <dgm:dir/>
          <dgm:animLvl val="lvl"/>
          <dgm:resizeHandles/>
        </dgm:presLayoutVars>
      </dgm:prSet>
      <dgm:spPr/>
    </dgm:pt>
    <dgm:pt modelId="{C77A3409-5B8F-45B0-87BB-83F973DF981B}" type="pres">
      <dgm:prSet presAssocID="{C84E6635-4EAB-445E-9A3F-49B8DBD8ABF9}" presName="linNode" presStyleCnt="0"/>
      <dgm:spPr/>
    </dgm:pt>
    <dgm:pt modelId="{FC76B540-5A2D-49A2-943B-CDCE176B0666}" type="pres">
      <dgm:prSet presAssocID="{C84E6635-4EAB-445E-9A3F-49B8DBD8ABF9}" presName="parentShp" presStyleLbl="node1" presStyleIdx="0" presStyleCnt="2" custScaleY="84759">
        <dgm:presLayoutVars>
          <dgm:bulletEnabled val="1"/>
        </dgm:presLayoutVars>
      </dgm:prSet>
      <dgm:spPr/>
    </dgm:pt>
    <dgm:pt modelId="{A3F66D56-52DF-45E7-8F39-D2FA5C8B36A6}" type="pres">
      <dgm:prSet presAssocID="{C84E6635-4EAB-445E-9A3F-49B8DBD8ABF9}" presName="childShp" presStyleLbl="bgAccFollowNode1" presStyleIdx="0" presStyleCnt="2">
        <dgm:presLayoutVars>
          <dgm:bulletEnabled val="1"/>
        </dgm:presLayoutVars>
      </dgm:prSet>
      <dgm:spPr/>
    </dgm:pt>
    <dgm:pt modelId="{EDA59890-D653-44C7-BE79-E5EC41C2DF07}" type="pres">
      <dgm:prSet presAssocID="{D7C4DEEE-9682-4969-9222-639F9A2BDC0A}" presName="spacing" presStyleCnt="0"/>
      <dgm:spPr/>
    </dgm:pt>
    <dgm:pt modelId="{11C9ACB1-302D-4950-B58B-913B6836442A}" type="pres">
      <dgm:prSet presAssocID="{43CB53A9-047C-4852-A8A4-EEE1DC4C971F}" presName="linNode" presStyleCnt="0"/>
      <dgm:spPr/>
    </dgm:pt>
    <dgm:pt modelId="{CA3A97EA-2768-47F3-9EAD-A877BE11ECC6}" type="pres">
      <dgm:prSet presAssocID="{43CB53A9-047C-4852-A8A4-EEE1DC4C971F}" presName="parentShp" presStyleLbl="node1" presStyleIdx="1" presStyleCnt="2" custScaleY="78065">
        <dgm:presLayoutVars>
          <dgm:bulletEnabled val="1"/>
        </dgm:presLayoutVars>
      </dgm:prSet>
      <dgm:spPr/>
    </dgm:pt>
    <dgm:pt modelId="{AADE65DC-67CB-45A0-B418-5B178009E0C8}" type="pres">
      <dgm:prSet presAssocID="{43CB53A9-047C-4852-A8A4-EEE1DC4C971F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0018F216-23CB-41E1-95C8-4937F6B7BB01}" type="presOf" srcId="{2A36583C-0208-4AF5-9ACD-A33348114133}" destId="{A3F66D56-52DF-45E7-8F39-D2FA5C8B36A6}" srcOrd="0" destOrd="0" presId="urn:microsoft.com/office/officeart/2005/8/layout/vList6"/>
    <dgm:cxn modelId="{2CD20926-62E6-4C7A-B718-7B47870582D4}" type="presOf" srcId="{C84E6635-4EAB-445E-9A3F-49B8DBD8ABF9}" destId="{FC76B540-5A2D-49A2-943B-CDCE176B0666}" srcOrd="0" destOrd="0" presId="urn:microsoft.com/office/officeart/2005/8/layout/vList6"/>
    <dgm:cxn modelId="{9A802727-515F-4E75-BF12-DA8CD8ABB0F6}" type="presOf" srcId="{D0647CD6-ABF7-44A5-AB03-0C3CB65E5740}" destId="{AADE65DC-67CB-45A0-B418-5B178009E0C8}" srcOrd="0" destOrd="0" presId="urn:microsoft.com/office/officeart/2005/8/layout/vList6"/>
    <dgm:cxn modelId="{8F84436D-9366-4DA1-9884-6A03E97F7A49}" type="presOf" srcId="{43CB53A9-047C-4852-A8A4-EEE1DC4C971F}" destId="{CA3A97EA-2768-47F3-9EAD-A877BE11ECC6}" srcOrd="0" destOrd="0" presId="urn:microsoft.com/office/officeart/2005/8/layout/vList6"/>
    <dgm:cxn modelId="{F3D91A91-D46F-4205-A9C5-892C161E6850}" srcId="{9768F1FC-8134-4CFA-BF95-90D047FD35C8}" destId="{C84E6635-4EAB-445E-9A3F-49B8DBD8ABF9}" srcOrd="0" destOrd="0" parTransId="{511699F0-0652-4C5D-9383-A494F2334A9B}" sibTransId="{D7C4DEEE-9682-4969-9222-639F9A2BDC0A}"/>
    <dgm:cxn modelId="{D4C021C0-F789-441C-804B-16CDBB101CE6}" srcId="{C84E6635-4EAB-445E-9A3F-49B8DBD8ABF9}" destId="{2A36583C-0208-4AF5-9ACD-A33348114133}" srcOrd="0" destOrd="0" parTransId="{7B8DC458-B449-4337-ADF6-D81EDFB10ED1}" sibTransId="{58ABBC3B-DD29-49A0-94FA-28D8B7CAA16D}"/>
    <dgm:cxn modelId="{600C9FC8-C75C-47F7-9A67-3D4662E37EFA}" srcId="{43CB53A9-047C-4852-A8A4-EEE1DC4C971F}" destId="{D0647CD6-ABF7-44A5-AB03-0C3CB65E5740}" srcOrd="0" destOrd="0" parTransId="{8038758F-A0D9-4607-88D5-33650455302E}" sibTransId="{F69FA59C-3B41-4063-9C16-9E93FCEB6A6D}"/>
    <dgm:cxn modelId="{941616D6-AB41-44F0-91BE-CCE84F063368}" type="presOf" srcId="{9768F1FC-8134-4CFA-BF95-90D047FD35C8}" destId="{DD257851-8266-4416-8FC1-AD1CB7DA36FB}" srcOrd="0" destOrd="0" presId="urn:microsoft.com/office/officeart/2005/8/layout/vList6"/>
    <dgm:cxn modelId="{64E760F8-6A7B-4B47-B4F3-7E5F08BE92B1}" srcId="{9768F1FC-8134-4CFA-BF95-90D047FD35C8}" destId="{43CB53A9-047C-4852-A8A4-EEE1DC4C971F}" srcOrd="1" destOrd="0" parTransId="{9879A9A3-6C84-4EA6-897C-433CB4C94321}" sibTransId="{61752B33-BCBB-41A7-9842-67584C960ED5}"/>
    <dgm:cxn modelId="{504EE984-B2DF-4D44-B738-FD212B0467D8}" type="presParOf" srcId="{DD257851-8266-4416-8FC1-AD1CB7DA36FB}" destId="{C77A3409-5B8F-45B0-87BB-83F973DF981B}" srcOrd="0" destOrd="0" presId="urn:microsoft.com/office/officeart/2005/8/layout/vList6"/>
    <dgm:cxn modelId="{5058EA54-2EF0-4112-B488-7F3500FAA86B}" type="presParOf" srcId="{C77A3409-5B8F-45B0-87BB-83F973DF981B}" destId="{FC76B540-5A2D-49A2-943B-CDCE176B0666}" srcOrd="0" destOrd="0" presId="urn:microsoft.com/office/officeart/2005/8/layout/vList6"/>
    <dgm:cxn modelId="{4604D2A0-884C-4CF9-A62F-AA76C0AC83F9}" type="presParOf" srcId="{C77A3409-5B8F-45B0-87BB-83F973DF981B}" destId="{A3F66D56-52DF-45E7-8F39-D2FA5C8B36A6}" srcOrd="1" destOrd="0" presId="urn:microsoft.com/office/officeart/2005/8/layout/vList6"/>
    <dgm:cxn modelId="{554413FA-D3C8-4F16-B63C-0DB6140FDBA6}" type="presParOf" srcId="{DD257851-8266-4416-8FC1-AD1CB7DA36FB}" destId="{EDA59890-D653-44C7-BE79-E5EC41C2DF07}" srcOrd="1" destOrd="0" presId="urn:microsoft.com/office/officeart/2005/8/layout/vList6"/>
    <dgm:cxn modelId="{0EE7D845-12D7-47EF-9035-595421FC53A2}" type="presParOf" srcId="{DD257851-8266-4416-8FC1-AD1CB7DA36FB}" destId="{11C9ACB1-302D-4950-B58B-913B6836442A}" srcOrd="2" destOrd="0" presId="urn:microsoft.com/office/officeart/2005/8/layout/vList6"/>
    <dgm:cxn modelId="{B99361EE-1711-479A-90E9-4C54A536FDE5}" type="presParOf" srcId="{11C9ACB1-302D-4950-B58B-913B6836442A}" destId="{CA3A97EA-2768-47F3-9EAD-A877BE11ECC6}" srcOrd="0" destOrd="0" presId="urn:microsoft.com/office/officeart/2005/8/layout/vList6"/>
    <dgm:cxn modelId="{2B59CBE9-11F4-4AAC-BA03-27148F4D3DE2}" type="presParOf" srcId="{11C9ACB1-302D-4950-B58B-913B6836442A}" destId="{AADE65DC-67CB-45A0-B418-5B178009E0C8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4294651-68FF-43A0-9CF3-38D5234E5E69}" type="doc">
      <dgm:prSet loTypeId="urn:microsoft.com/office/officeart/2005/8/layout/default" loCatId="list" qsTypeId="urn:microsoft.com/office/officeart/2005/8/quickstyle/3d2#2" qsCatId="3D" csTypeId="urn:microsoft.com/office/officeart/2005/8/colors/colorful4" csCatId="colorful" phldr="1"/>
      <dgm:spPr/>
      <dgm:t>
        <a:bodyPr/>
        <a:lstStyle/>
        <a:p>
          <a:endParaRPr lang="id-ID"/>
        </a:p>
      </dgm:t>
    </dgm:pt>
    <dgm:pt modelId="{1F3352BA-F0EA-4C63-8896-241C83D03075}">
      <dgm:prSet phldrT="[Text]"/>
      <dgm:spPr/>
      <dgm:t>
        <a:bodyPr/>
        <a:lstStyle/>
        <a:p>
          <a:pPr algn="l"/>
          <a:r>
            <a:rPr lang="en-US" dirty="0">
              <a:solidFill>
                <a:schemeClr val="bg1"/>
              </a:solidFill>
            </a:rPr>
            <a:t>1. </a:t>
          </a:r>
          <a:r>
            <a:rPr lang="en-US" dirty="0" err="1">
              <a:solidFill>
                <a:schemeClr val="bg1"/>
              </a:solidFill>
            </a:rPr>
            <a:t>Essensialia</a:t>
          </a:r>
          <a:r>
            <a:rPr lang="en-US" dirty="0">
              <a:solidFill>
                <a:schemeClr val="bg1"/>
              </a:solidFill>
            </a:rPr>
            <a:t> :</a:t>
          </a:r>
          <a:r>
            <a:rPr lang="id-ID" dirty="0">
              <a:solidFill>
                <a:schemeClr val="bg1"/>
              </a:solidFill>
            </a:rPr>
            <a:t> </a:t>
          </a:r>
          <a:r>
            <a:rPr lang="en-US" dirty="0">
              <a:solidFill>
                <a:schemeClr val="bg1"/>
              </a:solidFill>
            </a:rPr>
            <a:t>	 </a:t>
          </a:r>
          <a:r>
            <a:rPr lang="en-US" dirty="0" err="1">
              <a:solidFill>
                <a:schemeClr val="bg1"/>
              </a:solidFill>
            </a:rPr>
            <a:t>yaitu</a:t>
          </a:r>
          <a:r>
            <a:rPr lang="en-US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isi</a:t>
          </a:r>
          <a:r>
            <a:rPr lang="en-US" dirty="0">
              <a:solidFill>
                <a:schemeClr val="bg1"/>
              </a:solidFill>
            </a:rPr>
            <a:t> yang </a:t>
          </a:r>
          <a:r>
            <a:rPr lang="en-US" dirty="0" err="1">
              <a:solidFill>
                <a:schemeClr val="bg1"/>
              </a:solidFill>
            </a:rPr>
            <a:t>harus</a:t>
          </a:r>
          <a:r>
            <a:rPr lang="en-US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dimasukkan</a:t>
          </a:r>
          <a:r>
            <a:rPr lang="en-US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ke</a:t>
          </a:r>
          <a:r>
            <a:rPr lang="en-US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dalam</a:t>
          </a:r>
          <a:r>
            <a:rPr lang="en-US" dirty="0">
              <a:solidFill>
                <a:schemeClr val="bg1"/>
              </a:solidFill>
            </a:rPr>
            <a:t>  </a:t>
          </a:r>
          <a:r>
            <a:rPr lang="en-US" dirty="0" err="1">
              <a:solidFill>
                <a:schemeClr val="bg1"/>
              </a:solidFill>
            </a:rPr>
            <a:t>perjanjian</a:t>
          </a:r>
          <a:r>
            <a:rPr lang="en-US" dirty="0">
              <a:solidFill>
                <a:schemeClr val="bg1"/>
              </a:solidFill>
            </a:rPr>
            <a:t> (</a:t>
          </a:r>
          <a:r>
            <a:rPr lang="en-US" dirty="0" err="1">
              <a:solidFill>
                <a:schemeClr val="bg1"/>
              </a:solidFill>
            </a:rPr>
            <a:t>hal-hal</a:t>
          </a:r>
          <a:r>
            <a:rPr lang="en-US" dirty="0">
              <a:solidFill>
                <a:schemeClr val="bg1"/>
              </a:solidFill>
            </a:rPr>
            <a:t> yang </a:t>
          </a:r>
          <a:r>
            <a:rPr lang="en-US" dirty="0" err="1">
              <a:solidFill>
                <a:schemeClr val="bg1"/>
              </a:solidFill>
            </a:rPr>
            <a:t>harus</a:t>
          </a:r>
          <a:r>
            <a:rPr lang="en-US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ada</a:t>
          </a:r>
          <a:r>
            <a:rPr lang="en-US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dalam</a:t>
          </a:r>
          <a:r>
            <a:rPr lang="en-US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suatu</a:t>
          </a:r>
          <a:r>
            <a:rPr lang="id-ID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perjanjian</a:t>
          </a:r>
          <a:r>
            <a:rPr lang="en-US" dirty="0">
              <a:solidFill>
                <a:schemeClr val="bg1"/>
              </a:solidFill>
            </a:rPr>
            <a:t>), </a:t>
          </a:r>
          <a:r>
            <a:rPr lang="en-US" dirty="0" err="1">
              <a:solidFill>
                <a:schemeClr val="bg1"/>
              </a:solidFill>
            </a:rPr>
            <a:t>misalnya</a:t>
          </a:r>
          <a:r>
            <a:rPr lang="en-US" dirty="0">
              <a:solidFill>
                <a:schemeClr val="bg1"/>
              </a:solidFill>
            </a:rPr>
            <a:t> 	</a:t>
          </a:r>
          <a:r>
            <a:rPr lang="en-US" dirty="0" err="1">
              <a:solidFill>
                <a:schemeClr val="bg1"/>
              </a:solidFill>
            </a:rPr>
            <a:t>syarat</a:t>
          </a:r>
          <a:r>
            <a:rPr lang="en-US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suatu</a:t>
          </a:r>
          <a:r>
            <a:rPr lang="en-US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perjanjian</a:t>
          </a:r>
          <a:r>
            <a:rPr lang="en-US" dirty="0">
              <a:solidFill>
                <a:schemeClr val="bg1"/>
              </a:solidFill>
            </a:rPr>
            <a:t>.</a:t>
          </a:r>
          <a:endParaRPr lang="id-ID" dirty="0">
            <a:solidFill>
              <a:schemeClr val="bg1"/>
            </a:solidFill>
          </a:endParaRPr>
        </a:p>
      </dgm:t>
    </dgm:pt>
    <dgm:pt modelId="{50198F55-9119-4A48-8295-5B998DD7C8CB}" type="parTrans" cxnId="{B80C644D-CF0C-4DD8-806E-77A337D7CF65}">
      <dgm:prSet/>
      <dgm:spPr/>
      <dgm:t>
        <a:bodyPr/>
        <a:lstStyle/>
        <a:p>
          <a:endParaRPr lang="id-ID"/>
        </a:p>
      </dgm:t>
    </dgm:pt>
    <dgm:pt modelId="{85E9AA6D-33BD-4D6A-ABB9-0B7FFDE47CBD}" type="sibTrans" cxnId="{B80C644D-CF0C-4DD8-806E-77A337D7CF65}">
      <dgm:prSet/>
      <dgm:spPr/>
      <dgm:t>
        <a:bodyPr/>
        <a:lstStyle/>
        <a:p>
          <a:endParaRPr lang="id-ID"/>
        </a:p>
      </dgm:t>
    </dgm:pt>
    <dgm:pt modelId="{747171BC-EF7E-4358-9DDD-C94AA816410A}">
      <dgm:prSet/>
      <dgm:spPr/>
      <dgm:t>
        <a:bodyPr/>
        <a:lstStyle/>
        <a:p>
          <a:pPr algn="l"/>
          <a:r>
            <a:rPr lang="en-US" dirty="0">
              <a:solidFill>
                <a:schemeClr val="bg1"/>
              </a:solidFill>
            </a:rPr>
            <a:t>2. </a:t>
          </a:r>
          <a:r>
            <a:rPr lang="en-US" dirty="0" err="1">
              <a:solidFill>
                <a:schemeClr val="bg1"/>
              </a:solidFill>
            </a:rPr>
            <a:t>Naturalia</a:t>
          </a:r>
          <a:r>
            <a:rPr lang="en-US" dirty="0">
              <a:solidFill>
                <a:schemeClr val="bg1"/>
              </a:solidFill>
            </a:rPr>
            <a:t> :</a:t>
          </a:r>
          <a:r>
            <a:rPr lang="id-ID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yaitu</a:t>
          </a:r>
          <a:r>
            <a:rPr lang="en-US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ketentuan-ketentuan</a:t>
          </a:r>
          <a:r>
            <a:rPr lang="en-US" dirty="0">
              <a:solidFill>
                <a:schemeClr val="bg1"/>
              </a:solidFill>
            </a:rPr>
            <a:t> yang </a:t>
          </a:r>
          <a:r>
            <a:rPr lang="en-US" dirty="0" err="1">
              <a:solidFill>
                <a:schemeClr val="bg1"/>
              </a:solidFill>
            </a:rPr>
            <a:t>lazimnya</a:t>
          </a:r>
          <a:r>
            <a:rPr lang="en-US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termasuk</a:t>
          </a:r>
          <a:r>
            <a:rPr lang="en-US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dalam</a:t>
          </a:r>
          <a:r>
            <a:rPr lang="en-US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suatu</a:t>
          </a:r>
          <a:r>
            <a:rPr lang="en-US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perjanjian</a:t>
          </a:r>
          <a:r>
            <a:rPr lang="en-US" dirty="0">
              <a:solidFill>
                <a:schemeClr val="bg1"/>
              </a:solidFill>
            </a:rPr>
            <a:t>.</a:t>
          </a:r>
        </a:p>
      </dgm:t>
    </dgm:pt>
    <dgm:pt modelId="{AC9E1030-E239-4AA0-9AED-D8F742AE84A5}" type="parTrans" cxnId="{13BA4006-F594-4602-A29E-1C9E199FBA22}">
      <dgm:prSet/>
      <dgm:spPr/>
      <dgm:t>
        <a:bodyPr/>
        <a:lstStyle/>
        <a:p>
          <a:endParaRPr lang="id-ID"/>
        </a:p>
      </dgm:t>
    </dgm:pt>
    <dgm:pt modelId="{0F6F8432-6450-46D7-83DD-9D9741958461}" type="sibTrans" cxnId="{13BA4006-F594-4602-A29E-1C9E199FBA22}">
      <dgm:prSet/>
      <dgm:spPr/>
      <dgm:t>
        <a:bodyPr/>
        <a:lstStyle/>
        <a:p>
          <a:endParaRPr lang="id-ID"/>
        </a:p>
      </dgm:t>
    </dgm:pt>
    <dgm:pt modelId="{56D73286-8938-4D06-8D24-C5E356AB30D8}">
      <dgm:prSet/>
      <dgm:spPr/>
      <dgm:t>
        <a:bodyPr/>
        <a:lstStyle/>
        <a:p>
          <a:pPr algn="l"/>
          <a:r>
            <a:rPr lang="en-US" dirty="0">
              <a:solidFill>
                <a:schemeClr val="bg1"/>
              </a:solidFill>
            </a:rPr>
            <a:t>3. </a:t>
          </a:r>
          <a:r>
            <a:rPr lang="en-US" dirty="0" err="1">
              <a:solidFill>
                <a:schemeClr val="bg1"/>
              </a:solidFill>
            </a:rPr>
            <a:t>Accidentalia</a:t>
          </a:r>
          <a:r>
            <a:rPr lang="en-US" dirty="0">
              <a:solidFill>
                <a:schemeClr val="bg1"/>
              </a:solidFill>
            </a:rPr>
            <a:t> :</a:t>
          </a:r>
          <a:r>
            <a:rPr lang="id-ID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yaitu</a:t>
          </a:r>
          <a:r>
            <a:rPr lang="en-US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hal-hal</a:t>
          </a:r>
          <a:r>
            <a:rPr lang="en-US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yg</a:t>
          </a:r>
          <a:r>
            <a:rPr lang="en-US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dimasukkan</a:t>
          </a:r>
          <a:r>
            <a:rPr lang="en-US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dlm</a:t>
          </a:r>
          <a:r>
            <a:rPr lang="en-US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suatu</a:t>
          </a:r>
          <a:r>
            <a:rPr lang="en-US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perjanjian</a:t>
          </a:r>
          <a:r>
            <a:rPr lang="en-US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yg</a:t>
          </a:r>
          <a:r>
            <a:rPr lang="en-US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dipandang</a:t>
          </a:r>
          <a:r>
            <a:rPr lang="en-US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perlu</a:t>
          </a:r>
          <a:r>
            <a:rPr lang="en-US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oleh</a:t>
          </a:r>
          <a:r>
            <a:rPr lang="en-US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para</a:t>
          </a:r>
          <a:r>
            <a:rPr lang="en-US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pihak</a:t>
          </a:r>
          <a:r>
            <a:rPr lang="en-US" dirty="0">
              <a:solidFill>
                <a:schemeClr val="bg1"/>
              </a:solidFill>
            </a:rPr>
            <a:t>. Hal-</a:t>
          </a:r>
          <a:r>
            <a:rPr lang="en-US" dirty="0" err="1">
              <a:solidFill>
                <a:schemeClr val="bg1"/>
              </a:solidFill>
            </a:rPr>
            <a:t>hal</a:t>
          </a:r>
          <a:r>
            <a:rPr lang="en-US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ini</a:t>
          </a:r>
          <a:r>
            <a:rPr lang="en-US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sebenarnya</a:t>
          </a:r>
          <a:r>
            <a:rPr lang="en-US" dirty="0">
              <a:solidFill>
                <a:schemeClr val="bg1"/>
              </a:solidFill>
            </a:rPr>
            <a:t> t</a:t>
          </a:r>
          <a:r>
            <a:rPr lang="id-ID" dirty="0">
              <a:solidFill>
                <a:schemeClr val="bg1"/>
              </a:solidFill>
            </a:rPr>
            <a:t>i</a:t>
          </a:r>
          <a:r>
            <a:rPr lang="en-US" dirty="0">
              <a:solidFill>
                <a:schemeClr val="bg1"/>
              </a:solidFill>
            </a:rPr>
            <a:t>d</a:t>
          </a:r>
          <a:r>
            <a:rPr lang="id-ID" dirty="0">
              <a:solidFill>
                <a:schemeClr val="bg1"/>
              </a:solidFill>
            </a:rPr>
            <a:t>a</a:t>
          </a:r>
          <a:r>
            <a:rPr lang="en-US" dirty="0">
              <a:solidFill>
                <a:schemeClr val="bg1"/>
              </a:solidFill>
            </a:rPr>
            <a:t>k per</a:t>
          </a:r>
          <a:r>
            <a:rPr lang="id-ID" dirty="0">
              <a:solidFill>
                <a:schemeClr val="bg1"/>
              </a:solidFill>
            </a:rPr>
            <a:t>lu </a:t>
          </a:r>
          <a:r>
            <a:rPr lang="en-US" dirty="0" err="1">
              <a:solidFill>
                <a:schemeClr val="bg1"/>
              </a:solidFill>
            </a:rPr>
            <a:t>dimasukkan</a:t>
          </a:r>
          <a:r>
            <a:rPr lang="en-US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dlm</a:t>
          </a:r>
          <a:r>
            <a:rPr lang="en-US" dirty="0">
              <a:solidFill>
                <a:schemeClr val="bg1"/>
              </a:solidFill>
            </a:rPr>
            <a:t> </a:t>
          </a:r>
          <a:r>
            <a:rPr lang="en-US" dirty="0" err="1">
              <a:solidFill>
                <a:schemeClr val="bg1"/>
              </a:solidFill>
            </a:rPr>
            <a:t>perjanjian</a:t>
          </a:r>
          <a:r>
            <a:rPr lang="en-US" dirty="0">
              <a:solidFill>
                <a:schemeClr val="bg1"/>
              </a:solidFill>
            </a:rPr>
            <a:t>.</a:t>
          </a:r>
        </a:p>
      </dgm:t>
    </dgm:pt>
    <dgm:pt modelId="{4C07D61D-AB9D-4401-A1D9-454E31824ADF}" type="parTrans" cxnId="{0B65406D-F2E6-4BA6-84BD-C92AC184DDC3}">
      <dgm:prSet/>
      <dgm:spPr/>
      <dgm:t>
        <a:bodyPr/>
        <a:lstStyle/>
        <a:p>
          <a:endParaRPr lang="id-ID"/>
        </a:p>
      </dgm:t>
    </dgm:pt>
    <dgm:pt modelId="{1FAF76F9-7C14-4E22-B9E6-C2E0D4F3B86D}" type="sibTrans" cxnId="{0B65406D-F2E6-4BA6-84BD-C92AC184DDC3}">
      <dgm:prSet/>
      <dgm:spPr/>
      <dgm:t>
        <a:bodyPr/>
        <a:lstStyle/>
        <a:p>
          <a:endParaRPr lang="id-ID"/>
        </a:p>
      </dgm:t>
    </dgm:pt>
    <dgm:pt modelId="{FE99BE6E-7BA7-4EDB-AEB0-90E16C4E61D0}" type="pres">
      <dgm:prSet presAssocID="{74294651-68FF-43A0-9CF3-38D5234E5E69}" presName="diagram" presStyleCnt="0">
        <dgm:presLayoutVars>
          <dgm:dir/>
          <dgm:resizeHandles val="exact"/>
        </dgm:presLayoutVars>
      </dgm:prSet>
      <dgm:spPr/>
    </dgm:pt>
    <dgm:pt modelId="{E364F743-587F-4303-A7B1-B9AED6661035}" type="pres">
      <dgm:prSet presAssocID="{1F3352BA-F0EA-4C63-8896-241C83D03075}" presName="node" presStyleLbl="node1" presStyleIdx="0" presStyleCnt="3" custScaleX="334474">
        <dgm:presLayoutVars>
          <dgm:bulletEnabled val="1"/>
        </dgm:presLayoutVars>
      </dgm:prSet>
      <dgm:spPr/>
    </dgm:pt>
    <dgm:pt modelId="{E2E121C6-E2D6-4B1F-AB9E-593ED693A2D7}" type="pres">
      <dgm:prSet presAssocID="{85E9AA6D-33BD-4D6A-ABB9-0B7FFDE47CBD}" presName="sibTrans" presStyleCnt="0"/>
      <dgm:spPr/>
    </dgm:pt>
    <dgm:pt modelId="{FB02017A-D18F-410A-A8C8-3A9A57A86AF5}" type="pres">
      <dgm:prSet presAssocID="{747171BC-EF7E-4358-9DDD-C94AA816410A}" presName="node" presStyleLbl="node1" presStyleIdx="1" presStyleCnt="3" custScaleX="340320">
        <dgm:presLayoutVars>
          <dgm:bulletEnabled val="1"/>
        </dgm:presLayoutVars>
      </dgm:prSet>
      <dgm:spPr/>
    </dgm:pt>
    <dgm:pt modelId="{6075A34B-DAFA-4C55-A642-6E03458B4B2D}" type="pres">
      <dgm:prSet presAssocID="{0F6F8432-6450-46D7-83DD-9D9741958461}" presName="sibTrans" presStyleCnt="0"/>
      <dgm:spPr/>
    </dgm:pt>
    <dgm:pt modelId="{06BF7499-E491-4B82-A4D1-CFA72DF6A7C0}" type="pres">
      <dgm:prSet presAssocID="{56D73286-8938-4D06-8D24-C5E356AB30D8}" presName="node" presStyleLbl="node1" presStyleIdx="2" presStyleCnt="3" custScaleX="340320">
        <dgm:presLayoutVars>
          <dgm:bulletEnabled val="1"/>
        </dgm:presLayoutVars>
      </dgm:prSet>
      <dgm:spPr/>
    </dgm:pt>
  </dgm:ptLst>
  <dgm:cxnLst>
    <dgm:cxn modelId="{13BA4006-F594-4602-A29E-1C9E199FBA22}" srcId="{74294651-68FF-43A0-9CF3-38D5234E5E69}" destId="{747171BC-EF7E-4358-9DDD-C94AA816410A}" srcOrd="1" destOrd="0" parTransId="{AC9E1030-E239-4AA0-9AED-D8F742AE84A5}" sibTransId="{0F6F8432-6450-46D7-83DD-9D9741958461}"/>
    <dgm:cxn modelId="{C2782D64-B1C7-4581-8DE6-B5CD99076DFE}" type="presOf" srcId="{56D73286-8938-4D06-8D24-C5E356AB30D8}" destId="{06BF7499-E491-4B82-A4D1-CFA72DF6A7C0}" srcOrd="0" destOrd="0" presId="urn:microsoft.com/office/officeart/2005/8/layout/default"/>
    <dgm:cxn modelId="{0B65406D-F2E6-4BA6-84BD-C92AC184DDC3}" srcId="{74294651-68FF-43A0-9CF3-38D5234E5E69}" destId="{56D73286-8938-4D06-8D24-C5E356AB30D8}" srcOrd="2" destOrd="0" parTransId="{4C07D61D-AB9D-4401-A1D9-454E31824ADF}" sibTransId="{1FAF76F9-7C14-4E22-B9E6-C2E0D4F3B86D}"/>
    <dgm:cxn modelId="{B80C644D-CF0C-4DD8-806E-77A337D7CF65}" srcId="{74294651-68FF-43A0-9CF3-38D5234E5E69}" destId="{1F3352BA-F0EA-4C63-8896-241C83D03075}" srcOrd="0" destOrd="0" parTransId="{50198F55-9119-4A48-8295-5B998DD7C8CB}" sibTransId="{85E9AA6D-33BD-4D6A-ABB9-0B7FFDE47CBD}"/>
    <dgm:cxn modelId="{41C7AA73-7A66-4F64-A899-C4A805C80C84}" type="presOf" srcId="{74294651-68FF-43A0-9CF3-38D5234E5E69}" destId="{FE99BE6E-7BA7-4EDB-AEB0-90E16C4E61D0}" srcOrd="0" destOrd="0" presId="urn:microsoft.com/office/officeart/2005/8/layout/default"/>
    <dgm:cxn modelId="{257D59A6-9EFF-4521-9C36-A6C55896B0F1}" type="presOf" srcId="{1F3352BA-F0EA-4C63-8896-241C83D03075}" destId="{E364F743-587F-4303-A7B1-B9AED6661035}" srcOrd="0" destOrd="0" presId="urn:microsoft.com/office/officeart/2005/8/layout/default"/>
    <dgm:cxn modelId="{5982D7C5-DF30-46AD-BB9C-7B02A0E565F6}" type="presOf" srcId="{747171BC-EF7E-4358-9DDD-C94AA816410A}" destId="{FB02017A-D18F-410A-A8C8-3A9A57A86AF5}" srcOrd="0" destOrd="0" presId="urn:microsoft.com/office/officeart/2005/8/layout/default"/>
    <dgm:cxn modelId="{7E429523-1DFE-4DB6-88BF-6B5513BCA50C}" type="presParOf" srcId="{FE99BE6E-7BA7-4EDB-AEB0-90E16C4E61D0}" destId="{E364F743-587F-4303-A7B1-B9AED6661035}" srcOrd="0" destOrd="0" presId="urn:microsoft.com/office/officeart/2005/8/layout/default"/>
    <dgm:cxn modelId="{E497284B-6887-4017-A25A-6888284B3366}" type="presParOf" srcId="{FE99BE6E-7BA7-4EDB-AEB0-90E16C4E61D0}" destId="{E2E121C6-E2D6-4B1F-AB9E-593ED693A2D7}" srcOrd="1" destOrd="0" presId="urn:microsoft.com/office/officeart/2005/8/layout/default"/>
    <dgm:cxn modelId="{EAE4C016-3648-4371-B6D0-A17859804C09}" type="presParOf" srcId="{FE99BE6E-7BA7-4EDB-AEB0-90E16C4E61D0}" destId="{FB02017A-D18F-410A-A8C8-3A9A57A86AF5}" srcOrd="2" destOrd="0" presId="urn:microsoft.com/office/officeart/2005/8/layout/default"/>
    <dgm:cxn modelId="{D06CC002-ABF5-4582-B9D7-C08985A431A8}" type="presParOf" srcId="{FE99BE6E-7BA7-4EDB-AEB0-90E16C4E61D0}" destId="{6075A34B-DAFA-4C55-A642-6E03458B4B2D}" srcOrd="3" destOrd="0" presId="urn:microsoft.com/office/officeart/2005/8/layout/default"/>
    <dgm:cxn modelId="{22F8A267-4C0B-4F8A-A750-DEF18FAAF95C}" type="presParOf" srcId="{FE99BE6E-7BA7-4EDB-AEB0-90E16C4E61D0}" destId="{06BF7499-E491-4B82-A4D1-CFA72DF6A7C0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EC62572-25D9-424B-B21C-59BD1CB8899F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d-ID"/>
        </a:p>
      </dgm:t>
    </dgm:pt>
    <dgm:pt modelId="{DFCDB3B7-C060-4911-B4A3-FA5354E45062}">
      <dgm:prSet phldrT="[Text]" custT="1"/>
      <dgm:spPr/>
      <dgm:t>
        <a:bodyPr/>
        <a:lstStyle/>
        <a:p>
          <a:r>
            <a:rPr lang="id-ID" sz="2800" dirty="0">
              <a:solidFill>
                <a:schemeClr val="bg1"/>
              </a:solidFill>
            </a:rPr>
            <a:t>Teori Sui Generis</a:t>
          </a:r>
        </a:p>
      </dgm:t>
    </dgm:pt>
    <dgm:pt modelId="{D4DBC25B-083B-436B-B528-A2057D164EDF}" type="parTrans" cxnId="{3E7B13B1-2C1F-4386-B68C-D81858CD5CD4}">
      <dgm:prSet/>
      <dgm:spPr/>
      <dgm:t>
        <a:bodyPr/>
        <a:lstStyle/>
        <a:p>
          <a:endParaRPr lang="id-ID"/>
        </a:p>
      </dgm:t>
    </dgm:pt>
    <dgm:pt modelId="{E0552B06-FE04-4613-B048-16A9278D9116}" type="sibTrans" cxnId="{3E7B13B1-2C1F-4386-B68C-D81858CD5CD4}">
      <dgm:prSet/>
      <dgm:spPr/>
      <dgm:t>
        <a:bodyPr/>
        <a:lstStyle/>
        <a:p>
          <a:endParaRPr lang="id-ID"/>
        </a:p>
      </dgm:t>
    </dgm:pt>
    <dgm:pt modelId="{1379FB94-6AA4-4624-A275-AFA3F4BB65C5}">
      <dgm:prSet phldrT="[Text]" custT="1"/>
      <dgm:spPr/>
      <dgm:t>
        <a:bodyPr/>
        <a:lstStyle/>
        <a:p>
          <a:r>
            <a:rPr lang="id-ID" sz="2800" dirty="0">
              <a:solidFill>
                <a:schemeClr val="bg1"/>
              </a:solidFill>
            </a:rPr>
            <a:t>Teori Absobsi</a:t>
          </a:r>
        </a:p>
      </dgm:t>
    </dgm:pt>
    <dgm:pt modelId="{3F2454E4-CD81-4B65-B3B0-F565ED46F969}" type="parTrans" cxnId="{C34EADDB-CE1F-42D5-B14E-BC1B406840ED}">
      <dgm:prSet/>
      <dgm:spPr/>
      <dgm:t>
        <a:bodyPr/>
        <a:lstStyle/>
        <a:p>
          <a:endParaRPr lang="id-ID"/>
        </a:p>
      </dgm:t>
    </dgm:pt>
    <dgm:pt modelId="{043DC2A9-9272-452C-9DBA-16DD01ED86D1}" type="sibTrans" cxnId="{C34EADDB-CE1F-42D5-B14E-BC1B406840ED}">
      <dgm:prSet/>
      <dgm:spPr/>
      <dgm:t>
        <a:bodyPr/>
        <a:lstStyle/>
        <a:p>
          <a:endParaRPr lang="id-ID"/>
        </a:p>
      </dgm:t>
    </dgm:pt>
    <dgm:pt modelId="{08F01FE5-CC52-419E-B2B9-AB551AEEA1BB}">
      <dgm:prSet phldrT="[Text]" custT="1"/>
      <dgm:spPr/>
      <dgm:t>
        <a:bodyPr/>
        <a:lstStyle/>
        <a:p>
          <a:r>
            <a:rPr lang="id-ID" sz="2800" dirty="0">
              <a:solidFill>
                <a:schemeClr val="bg1"/>
              </a:solidFill>
            </a:rPr>
            <a:t>Teori Kombinasi</a:t>
          </a:r>
        </a:p>
      </dgm:t>
    </dgm:pt>
    <dgm:pt modelId="{CBDF4578-022A-41FA-90D8-D00E136C47DE}" type="parTrans" cxnId="{BACFACA9-43FD-44E0-9471-BC70D9F3B0B4}">
      <dgm:prSet/>
      <dgm:spPr/>
      <dgm:t>
        <a:bodyPr/>
        <a:lstStyle/>
        <a:p>
          <a:endParaRPr lang="id-ID"/>
        </a:p>
      </dgm:t>
    </dgm:pt>
    <dgm:pt modelId="{F88F3C3E-9415-43E4-ABCD-94AB45CE408F}" type="sibTrans" cxnId="{BACFACA9-43FD-44E0-9471-BC70D9F3B0B4}">
      <dgm:prSet/>
      <dgm:spPr/>
      <dgm:t>
        <a:bodyPr/>
        <a:lstStyle/>
        <a:p>
          <a:endParaRPr lang="id-ID"/>
        </a:p>
      </dgm:t>
    </dgm:pt>
    <dgm:pt modelId="{3A865ADC-241B-474B-9C5A-BD73DE6E0860}" type="pres">
      <dgm:prSet presAssocID="{9EC62572-25D9-424B-B21C-59BD1CB8899F}" presName="diagram" presStyleCnt="0">
        <dgm:presLayoutVars>
          <dgm:dir/>
          <dgm:resizeHandles val="exact"/>
        </dgm:presLayoutVars>
      </dgm:prSet>
      <dgm:spPr/>
    </dgm:pt>
    <dgm:pt modelId="{9492650D-2D33-49A9-AF9C-C832D1BDD579}" type="pres">
      <dgm:prSet presAssocID="{DFCDB3B7-C060-4911-B4A3-FA5354E45062}" presName="node" presStyleLbl="node1" presStyleIdx="0" presStyleCnt="3" custScaleX="134666" custScaleY="61395" custLinFactNeighborX="-31360" custLinFactNeighborY="5271">
        <dgm:presLayoutVars>
          <dgm:bulletEnabled val="1"/>
        </dgm:presLayoutVars>
      </dgm:prSet>
      <dgm:spPr/>
    </dgm:pt>
    <dgm:pt modelId="{D6D2A597-0855-408E-9A4A-00722FAFF286}" type="pres">
      <dgm:prSet presAssocID="{E0552B06-FE04-4613-B048-16A9278D9116}" presName="sibTrans" presStyleCnt="0"/>
      <dgm:spPr/>
    </dgm:pt>
    <dgm:pt modelId="{BCDB9CCD-5E67-4929-8681-7FA4466DB4AA}" type="pres">
      <dgm:prSet presAssocID="{1379FB94-6AA4-4624-A275-AFA3F4BB65C5}" presName="node" presStyleLbl="node1" presStyleIdx="1" presStyleCnt="3" custScaleX="134666" custScaleY="61395" custLinFactNeighborX="29883" custLinFactNeighborY="5271">
        <dgm:presLayoutVars>
          <dgm:bulletEnabled val="1"/>
        </dgm:presLayoutVars>
      </dgm:prSet>
      <dgm:spPr/>
    </dgm:pt>
    <dgm:pt modelId="{7D3633B1-E6A1-4F13-9563-2036CF3F5545}" type="pres">
      <dgm:prSet presAssocID="{043DC2A9-9272-452C-9DBA-16DD01ED86D1}" presName="sibTrans" presStyleCnt="0"/>
      <dgm:spPr/>
    </dgm:pt>
    <dgm:pt modelId="{1A7CB1FF-EBE8-43BC-9CE4-F913AEC75F19}" type="pres">
      <dgm:prSet presAssocID="{08F01FE5-CC52-419E-B2B9-AB551AEEA1BB}" presName="node" presStyleLbl="node1" presStyleIdx="2" presStyleCnt="3" custScaleX="134666" custScaleY="61395">
        <dgm:presLayoutVars>
          <dgm:bulletEnabled val="1"/>
        </dgm:presLayoutVars>
      </dgm:prSet>
      <dgm:spPr/>
    </dgm:pt>
  </dgm:ptLst>
  <dgm:cxnLst>
    <dgm:cxn modelId="{18D1C14D-74B3-4C33-9B18-E234BAAD0CDF}" type="presOf" srcId="{1379FB94-6AA4-4624-A275-AFA3F4BB65C5}" destId="{BCDB9CCD-5E67-4929-8681-7FA4466DB4AA}" srcOrd="0" destOrd="0" presId="urn:microsoft.com/office/officeart/2005/8/layout/default"/>
    <dgm:cxn modelId="{2B8D595A-38E5-4C3F-8151-DF764E413557}" type="presOf" srcId="{DFCDB3B7-C060-4911-B4A3-FA5354E45062}" destId="{9492650D-2D33-49A9-AF9C-C832D1BDD579}" srcOrd="0" destOrd="0" presId="urn:microsoft.com/office/officeart/2005/8/layout/default"/>
    <dgm:cxn modelId="{35A63B89-C136-404B-8DE2-44CD714E3B45}" type="presOf" srcId="{9EC62572-25D9-424B-B21C-59BD1CB8899F}" destId="{3A865ADC-241B-474B-9C5A-BD73DE6E0860}" srcOrd="0" destOrd="0" presId="urn:microsoft.com/office/officeart/2005/8/layout/default"/>
    <dgm:cxn modelId="{BACFACA9-43FD-44E0-9471-BC70D9F3B0B4}" srcId="{9EC62572-25D9-424B-B21C-59BD1CB8899F}" destId="{08F01FE5-CC52-419E-B2B9-AB551AEEA1BB}" srcOrd="2" destOrd="0" parTransId="{CBDF4578-022A-41FA-90D8-D00E136C47DE}" sibTransId="{F88F3C3E-9415-43E4-ABCD-94AB45CE408F}"/>
    <dgm:cxn modelId="{3E7B13B1-2C1F-4386-B68C-D81858CD5CD4}" srcId="{9EC62572-25D9-424B-B21C-59BD1CB8899F}" destId="{DFCDB3B7-C060-4911-B4A3-FA5354E45062}" srcOrd="0" destOrd="0" parTransId="{D4DBC25B-083B-436B-B528-A2057D164EDF}" sibTransId="{E0552B06-FE04-4613-B048-16A9278D9116}"/>
    <dgm:cxn modelId="{C34EADDB-CE1F-42D5-B14E-BC1B406840ED}" srcId="{9EC62572-25D9-424B-B21C-59BD1CB8899F}" destId="{1379FB94-6AA4-4624-A275-AFA3F4BB65C5}" srcOrd="1" destOrd="0" parTransId="{3F2454E4-CD81-4B65-B3B0-F565ED46F969}" sibTransId="{043DC2A9-9272-452C-9DBA-16DD01ED86D1}"/>
    <dgm:cxn modelId="{0F3152E0-14F6-4900-8680-40DBA7F988A6}" type="presOf" srcId="{08F01FE5-CC52-419E-B2B9-AB551AEEA1BB}" destId="{1A7CB1FF-EBE8-43BC-9CE4-F913AEC75F19}" srcOrd="0" destOrd="0" presId="urn:microsoft.com/office/officeart/2005/8/layout/default"/>
    <dgm:cxn modelId="{A8011987-9574-4440-9B7B-36D3462BD613}" type="presParOf" srcId="{3A865ADC-241B-474B-9C5A-BD73DE6E0860}" destId="{9492650D-2D33-49A9-AF9C-C832D1BDD579}" srcOrd="0" destOrd="0" presId="urn:microsoft.com/office/officeart/2005/8/layout/default"/>
    <dgm:cxn modelId="{5CE5A169-EDF8-48A6-A37D-D3D79B4874A6}" type="presParOf" srcId="{3A865ADC-241B-474B-9C5A-BD73DE6E0860}" destId="{D6D2A597-0855-408E-9A4A-00722FAFF286}" srcOrd="1" destOrd="0" presId="urn:microsoft.com/office/officeart/2005/8/layout/default"/>
    <dgm:cxn modelId="{A7ED3391-89FE-42B8-BDF7-5EC4D1A5176C}" type="presParOf" srcId="{3A865ADC-241B-474B-9C5A-BD73DE6E0860}" destId="{BCDB9CCD-5E67-4929-8681-7FA4466DB4AA}" srcOrd="2" destOrd="0" presId="urn:microsoft.com/office/officeart/2005/8/layout/default"/>
    <dgm:cxn modelId="{D8A1A3EB-4BDD-4B93-A8B3-B5C90A353051}" type="presParOf" srcId="{3A865ADC-241B-474B-9C5A-BD73DE6E0860}" destId="{7D3633B1-E6A1-4F13-9563-2036CF3F5545}" srcOrd="3" destOrd="0" presId="urn:microsoft.com/office/officeart/2005/8/layout/default"/>
    <dgm:cxn modelId="{AB575445-DB45-487E-837C-AB1342AAF052}" type="presParOf" srcId="{3A865ADC-241B-474B-9C5A-BD73DE6E0860}" destId="{1A7CB1FF-EBE8-43BC-9CE4-F913AEC75F19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8AAC5E-003B-4A33-86EA-E83775C8303E}">
      <dsp:nvSpPr>
        <dsp:cNvPr id="0" name=""/>
        <dsp:cNvSpPr/>
      </dsp:nvSpPr>
      <dsp:spPr>
        <a:xfrm>
          <a:off x="0" y="333836"/>
          <a:ext cx="2254761" cy="135285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800" kern="1200" dirty="0">
              <a:solidFill>
                <a:schemeClr val="bg1"/>
              </a:solidFill>
            </a:rPr>
            <a:t>Perjanjian Konsensual</a:t>
          </a:r>
        </a:p>
      </dsp:txBody>
      <dsp:txXfrm>
        <a:off x="0" y="333836"/>
        <a:ext cx="2254761" cy="1352857"/>
      </dsp:txXfrm>
    </dsp:sp>
    <dsp:sp modelId="{9951ED1D-6BD4-44F2-BD44-956C7878055E}">
      <dsp:nvSpPr>
        <dsp:cNvPr id="0" name=""/>
        <dsp:cNvSpPr/>
      </dsp:nvSpPr>
      <dsp:spPr>
        <a:xfrm>
          <a:off x="2480238" y="333836"/>
          <a:ext cx="2254761" cy="1352857"/>
        </a:xfrm>
        <a:prstGeom prst="rect">
          <a:avLst/>
        </a:prstGeom>
        <a:gradFill rotWithShape="0">
          <a:gsLst>
            <a:gs pos="0">
              <a:schemeClr val="accent2">
                <a:hueOff val="-2527071"/>
                <a:satOff val="4259"/>
                <a:lumOff val="-5216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-2527071"/>
                <a:satOff val="4259"/>
                <a:lumOff val="-5216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-2527071"/>
                <a:satOff val="4259"/>
                <a:lumOff val="-5216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800" kern="1200" dirty="0">
              <a:solidFill>
                <a:schemeClr val="bg1"/>
              </a:solidFill>
            </a:rPr>
            <a:t>Perjanjian Riil</a:t>
          </a:r>
        </a:p>
      </dsp:txBody>
      <dsp:txXfrm>
        <a:off x="2480238" y="333836"/>
        <a:ext cx="2254761" cy="1352857"/>
      </dsp:txXfrm>
    </dsp:sp>
    <dsp:sp modelId="{5470E3B8-E2BA-4E23-B2CD-DD7D875E8317}">
      <dsp:nvSpPr>
        <dsp:cNvPr id="0" name=""/>
        <dsp:cNvSpPr/>
      </dsp:nvSpPr>
      <dsp:spPr>
        <a:xfrm>
          <a:off x="4960476" y="333836"/>
          <a:ext cx="2254761" cy="1352857"/>
        </a:xfrm>
        <a:prstGeom prst="rect">
          <a:avLst/>
        </a:prstGeom>
        <a:gradFill rotWithShape="0">
          <a:gsLst>
            <a:gs pos="0">
              <a:schemeClr val="accent2">
                <a:hueOff val="-5054142"/>
                <a:satOff val="8519"/>
                <a:lumOff val="-10432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-5054142"/>
                <a:satOff val="8519"/>
                <a:lumOff val="-10432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-5054142"/>
                <a:satOff val="8519"/>
                <a:lumOff val="-10432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800" kern="1200" dirty="0">
              <a:solidFill>
                <a:schemeClr val="bg1"/>
              </a:solidFill>
            </a:rPr>
            <a:t>Perjanjian Prinsipil</a:t>
          </a:r>
        </a:p>
      </dsp:txBody>
      <dsp:txXfrm>
        <a:off x="4960476" y="333836"/>
        <a:ext cx="2254761" cy="1352857"/>
      </dsp:txXfrm>
    </dsp:sp>
    <dsp:sp modelId="{B6D43A34-FE01-4C18-8F72-E12E29010D49}">
      <dsp:nvSpPr>
        <dsp:cNvPr id="0" name=""/>
        <dsp:cNvSpPr/>
      </dsp:nvSpPr>
      <dsp:spPr>
        <a:xfrm>
          <a:off x="0" y="1912169"/>
          <a:ext cx="2254761" cy="1352857"/>
        </a:xfrm>
        <a:prstGeom prst="rect">
          <a:avLst/>
        </a:prstGeom>
        <a:gradFill rotWithShape="0">
          <a:gsLst>
            <a:gs pos="0">
              <a:schemeClr val="accent2">
                <a:hueOff val="-7581213"/>
                <a:satOff val="12778"/>
                <a:lumOff val="-15647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-7581213"/>
                <a:satOff val="12778"/>
                <a:lumOff val="-15647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-7581213"/>
                <a:satOff val="12778"/>
                <a:lumOff val="-15647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800" kern="1200" dirty="0">
              <a:solidFill>
                <a:schemeClr val="bg1"/>
              </a:solidFill>
            </a:rPr>
            <a:t>Perjanjian Accesoir</a:t>
          </a:r>
        </a:p>
      </dsp:txBody>
      <dsp:txXfrm>
        <a:off x="0" y="1912169"/>
        <a:ext cx="2254761" cy="1352857"/>
      </dsp:txXfrm>
    </dsp:sp>
    <dsp:sp modelId="{701042F6-01BF-4C6D-8620-5C53D5A4DBF9}">
      <dsp:nvSpPr>
        <dsp:cNvPr id="0" name=""/>
        <dsp:cNvSpPr/>
      </dsp:nvSpPr>
      <dsp:spPr>
        <a:xfrm>
          <a:off x="2480238" y="1912169"/>
          <a:ext cx="2254761" cy="1352857"/>
        </a:xfrm>
        <a:prstGeom prst="rect">
          <a:avLst/>
        </a:prstGeom>
        <a:gradFill rotWithShape="0">
          <a:gsLst>
            <a:gs pos="0">
              <a:schemeClr val="accent2">
                <a:hueOff val="-10108284"/>
                <a:satOff val="17038"/>
                <a:lumOff val="-20863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-10108284"/>
                <a:satOff val="17038"/>
                <a:lumOff val="-20863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-10108284"/>
                <a:satOff val="17038"/>
                <a:lumOff val="-20863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800" kern="1200" dirty="0">
              <a:solidFill>
                <a:schemeClr val="bg1"/>
              </a:solidFill>
            </a:rPr>
            <a:t>Perjanjian Obligatoir</a:t>
          </a:r>
        </a:p>
      </dsp:txBody>
      <dsp:txXfrm>
        <a:off x="2480238" y="1912169"/>
        <a:ext cx="2254761" cy="1352857"/>
      </dsp:txXfrm>
    </dsp:sp>
    <dsp:sp modelId="{9B51CA39-3A8D-4389-8DE4-72E3E1D487CC}">
      <dsp:nvSpPr>
        <dsp:cNvPr id="0" name=""/>
        <dsp:cNvSpPr/>
      </dsp:nvSpPr>
      <dsp:spPr>
        <a:xfrm>
          <a:off x="4960476" y="1912169"/>
          <a:ext cx="2254761" cy="1352857"/>
        </a:xfrm>
        <a:prstGeom prst="rect">
          <a:avLst/>
        </a:prstGeom>
        <a:gradFill rotWithShape="0">
          <a:gsLst>
            <a:gs pos="0">
              <a:schemeClr val="accent2">
                <a:hueOff val="-12635355"/>
                <a:satOff val="21297"/>
                <a:lumOff val="-26079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-12635355"/>
                <a:satOff val="21297"/>
                <a:lumOff val="-26079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-12635355"/>
                <a:satOff val="21297"/>
                <a:lumOff val="-26079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800" kern="1200" dirty="0">
              <a:solidFill>
                <a:schemeClr val="bg1"/>
              </a:solidFill>
            </a:rPr>
            <a:t>Perjanjian Liboratoir</a:t>
          </a:r>
        </a:p>
      </dsp:txBody>
      <dsp:txXfrm>
        <a:off x="4960476" y="1912169"/>
        <a:ext cx="2254761" cy="13528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F66D56-52DF-45E7-8F39-D2FA5C8B36A6}">
      <dsp:nvSpPr>
        <dsp:cNvPr id="0" name=""/>
        <dsp:cNvSpPr/>
      </dsp:nvSpPr>
      <dsp:spPr>
        <a:xfrm>
          <a:off x="2886095" y="427"/>
          <a:ext cx="4329142" cy="1666479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 err="1">
              <a:solidFill>
                <a:schemeClr val="bg1"/>
              </a:solidFill>
            </a:rPr>
            <a:t>unsur-unsur</a:t>
          </a:r>
          <a:r>
            <a:rPr lang="en-US" sz="2200" kern="1200" dirty="0">
              <a:solidFill>
                <a:schemeClr val="bg1"/>
              </a:solidFill>
            </a:rPr>
            <a:t> yang </a:t>
          </a:r>
          <a:r>
            <a:rPr lang="en-US" sz="2200" kern="1200" dirty="0" err="1">
              <a:solidFill>
                <a:schemeClr val="bg1"/>
              </a:solidFill>
            </a:rPr>
            <a:t>memberikan</a:t>
          </a:r>
          <a:r>
            <a:rPr lang="en-US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hak</a:t>
          </a:r>
          <a:r>
            <a:rPr lang="en-US" sz="2200" kern="1200" dirty="0">
              <a:solidFill>
                <a:schemeClr val="bg1"/>
              </a:solidFill>
            </a:rPr>
            <a:t>, </a:t>
          </a:r>
          <a:r>
            <a:rPr lang="en-US" sz="2200" kern="1200" dirty="0" err="1">
              <a:solidFill>
                <a:schemeClr val="bg1"/>
              </a:solidFill>
            </a:rPr>
            <a:t>misalnya</a:t>
          </a:r>
          <a:r>
            <a:rPr lang="en-US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hak</a:t>
          </a:r>
          <a:r>
            <a:rPr lang="en-US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untuk</a:t>
          </a:r>
          <a:r>
            <a:rPr lang="en-US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menuntut</a:t>
          </a:r>
          <a:r>
            <a:rPr lang="en-US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pembayaran</a:t>
          </a:r>
          <a:r>
            <a:rPr lang="en-US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prestasi</a:t>
          </a:r>
          <a:r>
            <a:rPr lang="en-US" sz="2200" kern="1200" dirty="0">
              <a:solidFill>
                <a:schemeClr val="bg1"/>
              </a:solidFill>
            </a:rPr>
            <a:t>.</a:t>
          </a:r>
          <a:endParaRPr lang="id-ID" sz="2200" kern="1200" dirty="0">
            <a:solidFill>
              <a:schemeClr val="bg1"/>
            </a:solidFill>
          </a:endParaRPr>
        </a:p>
      </dsp:txBody>
      <dsp:txXfrm>
        <a:off x="2886095" y="208737"/>
        <a:ext cx="3704212" cy="1249859"/>
      </dsp:txXfrm>
    </dsp:sp>
    <dsp:sp modelId="{FC76B540-5A2D-49A2-943B-CDCE176B0666}">
      <dsp:nvSpPr>
        <dsp:cNvPr id="0" name=""/>
        <dsp:cNvSpPr/>
      </dsp:nvSpPr>
      <dsp:spPr>
        <a:xfrm>
          <a:off x="0" y="127421"/>
          <a:ext cx="2886095" cy="141249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4000" kern="1200" dirty="0">
              <a:solidFill>
                <a:schemeClr val="bg1"/>
              </a:solidFill>
            </a:rPr>
            <a:t>Unsur Aktif</a:t>
          </a:r>
        </a:p>
      </dsp:txBody>
      <dsp:txXfrm>
        <a:off x="68952" y="196373"/>
        <a:ext cx="2748191" cy="1274587"/>
      </dsp:txXfrm>
    </dsp:sp>
    <dsp:sp modelId="{AADE65DC-67CB-45A0-B418-5B178009E0C8}">
      <dsp:nvSpPr>
        <dsp:cNvPr id="0" name=""/>
        <dsp:cNvSpPr/>
      </dsp:nvSpPr>
      <dsp:spPr>
        <a:xfrm>
          <a:off x="2886095" y="1833554"/>
          <a:ext cx="4329142" cy="1666479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10892175"/>
            <a:satOff val="-57311"/>
            <a:lumOff val="205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10892175"/>
              <a:satOff val="-57311"/>
              <a:lumOff val="205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 err="1">
              <a:solidFill>
                <a:schemeClr val="bg1"/>
              </a:solidFill>
            </a:rPr>
            <a:t>unsur</a:t>
          </a:r>
          <a:r>
            <a:rPr lang="en-US" sz="2200" kern="1200" dirty="0">
              <a:solidFill>
                <a:schemeClr val="bg1"/>
              </a:solidFill>
            </a:rPr>
            <a:t> yang 	</a:t>
          </a:r>
          <a:r>
            <a:rPr lang="en-US" sz="2200" kern="1200" dirty="0" err="1">
              <a:solidFill>
                <a:schemeClr val="bg1"/>
              </a:solidFill>
            </a:rPr>
            <a:t>memberikan</a:t>
          </a:r>
          <a:r>
            <a:rPr lang="en-US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suatu</a:t>
          </a:r>
          <a:r>
            <a:rPr lang="en-US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kewajiban</a:t>
          </a:r>
          <a:r>
            <a:rPr lang="en-US" sz="2200" kern="1200" dirty="0">
              <a:solidFill>
                <a:schemeClr val="bg1"/>
              </a:solidFill>
            </a:rPr>
            <a:t>, </a:t>
          </a:r>
          <a:r>
            <a:rPr lang="en-US" sz="2200" kern="1200" dirty="0" err="1">
              <a:solidFill>
                <a:schemeClr val="bg1"/>
              </a:solidFill>
            </a:rPr>
            <a:t>misalnya</a:t>
          </a:r>
          <a:r>
            <a:rPr lang="id-ID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kewajiban</a:t>
          </a:r>
          <a:r>
            <a:rPr lang="en-US" sz="2200" kern="1200" dirty="0">
              <a:solidFill>
                <a:schemeClr val="bg1"/>
              </a:solidFill>
            </a:rPr>
            <a:t> </a:t>
          </a:r>
          <a:r>
            <a:rPr lang="id-ID" sz="2200" kern="1200" dirty="0">
              <a:solidFill>
                <a:schemeClr val="bg1"/>
              </a:solidFill>
            </a:rPr>
            <a:t>	</a:t>
          </a:r>
          <a:r>
            <a:rPr lang="en-US" sz="2200" kern="1200" dirty="0" err="1">
              <a:solidFill>
                <a:schemeClr val="bg1"/>
              </a:solidFill>
            </a:rPr>
            <a:t>debitur</a:t>
          </a:r>
          <a:r>
            <a:rPr lang="en-US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untuk</a:t>
          </a:r>
          <a:r>
            <a:rPr lang="en-US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melaksanakan</a:t>
          </a:r>
          <a:r>
            <a:rPr lang="en-US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prestasi</a:t>
          </a:r>
          <a:endParaRPr lang="id-ID" sz="2200" kern="1200" dirty="0">
            <a:solidFill>
              <a:schemeClr val="bg1"/>
            </a:solidFill>
          </a:endParaRPr>
        </a:p>
      </dsp:txBody>
      <dsp:txXfrm>
        <a:off x="2886095" y="2041864"/>
        <a:ext cx="3704212" cy="1249859"/>
      </dsp:txXfrm>
    </dsp:sp>
    <dsp:sp modelId="{CA3A97EA-2768-47F3-9EAD-A877BE11ECC6}">
      <dsp:nvSpPr>
        <dsp:cNvPr id="0" name=""/>
        <dsp:cNvSpPr/>
      </dsp:nvSpPr>
      <dsp:spPr>
        <a:xfrm>
          <a:off x="0" y="2016326"/>
          <a:ext cx="2886095" cy="1300937"/>
        </a:xfrm>
        <a:prstGeom prst="roundRect">
          <a:avLst/>
        </a:prstGeom>
        <a:solidFill>
          <a:schemeClr val="accent4">
            <a:hueOff val="10412346"/>
            <a:satOff val="-59202"/>
            <a:lumOff val="1902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4000" kern="1200" dirty="0">
              <a:solidFill>
                <a:schemeClr val="bg1"/>
              </a:solidFill>
            </a:rPr>
            <a:t>Unsur Pasif</a:t>
          </a:r>
        </a:p>
      </dsp:txBody>
      <dsp:txXfrm>
        <a:off x="63507" y="2079833"/>
        <a:ext cx="2759081" cy="11739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64F743-587F-4303-A7B1-B9AED6661035}">
      <dsp:nvSpPr>
        <dsp:cNvPr id="0" name=""/>
        <dsp:cNvSpPr/>
      </dsp:nvSpPr>
      <dsp:spPr>
        <a:xfrm>
          <a:off x="276198" y="407"/>
          <a:ext cx="7081914" cy="127039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bg1"/>
              </a:solidFill>
            </a:rPr>
            <a:t>1. </a:t>
          </a:r>
          <a:r>
            <a:rPr lang="en-US" sz="2200" kern="1200" dirty="0" err="1">
              <a:solidFill>
                <a:schemeClr val="bg1"/>
              </a:solidFill>
            </a:rPr>
            <a:t>Essensialia</a:t>
          </a:r>
          <a:r>
            <a:rPr lang="en-US" sz="2200" kern="1200" dirty="0">
              <a:solidFill>
                <a:schemeClr val="bg1"/>
              </a:solidFill>
            </a:rPr>
            <a:t> :</a:t>
          </a:r>
          <a:r>
            <a:rPr lang="id-ID" sz="2200" kern="1200" dirty="0">
              <a:solidFill>
                <a:schemeClr val="bg1"/>
              </a:solidFill>
            </a:rPr>
            <a:t> </a:t>
          </a:r>
          <a:r>
            <a:rPr lang="en-US" sz="2200" kern="1200" dirty="0">
              <a:solidFill>
                <a:schemeClr val="bg1"/>
              </a:solidFill>
            </a:rPr>
            <a:t>	 </a:t>
          </a:r>
          <a:r>
            <a:rPr lang="en-US" sz="2200" kern="1200" dirty="0" err="1">
              <a:solidFill>
                <a:schemeClr val="bg1"/>
              </a:solidFill>
            </a:rPr>
            <a:t>yaitu</a:t>
          </a:r>
          <a:r>
            <a:rPr lang="en-US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isi</a:t>
          </a:r>
          <a:r>
            <a:rPr lang="en-US" sz="2200" kern="1200" dirty="0">
              <a:solidFill>
                <a:schemeClr val="bg1"/>
              </a:solidFill>
            </a:rPr>
            <a:t> yang </a:t>
          </a:r>
          <a:r>
            <a:rPr lang="en-US" sz="2200" kern="1200" dirty="0" err="1">
              <a:solidFill>
                <a:schemeClr val="bg1"/>
              </a:solidFill>
            </a:rPr>
            <a:t>harus</a:t>
          </a:r>
          <a:r>
            <a:rPr lang="en-US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dimasukkan</a:t>
          </a:r>
          <a:r>
            <a:rPr lang="en-US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ke</a:t>
          </a:r>
          <a:r>
            <a:rPr lang="en-US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dalam</a:t>
          </a:r>
          <a:r>
            <a:rPr lang="en-US" sz="2200" kern="1200" dirty="0">
              <a:solidFill>
                <a:schemeClr val="bg1"/>
              </a:solidFill>
            </a:rPr>
            <a:t>  </a:t>
          </a:r>
          <a:r>
            <a:rPr lang="en-US" sz="2200" kern="1200" dirty="0" err="1">
              <a:solidFill>
                <a:schemeClr val="bg1"/>
              </a:solidFill>
            </a:rPr>
            <a:t>perjanjian</a:t>
          </a:r>
          <a:r>
            <a:rPr lang="en-US" sz="2200" kern="1200" dirty="0">
              <a:solidFill>
                <a:schemeClr val="bg1"/>
              </a:solidFill>
            </a:rPr>
            <a:t> (</a:t>
          </a:r>
          <a:r>
            <a:rPr lang="en-US" sz="2200" kern="1200" dirty="0" err="1">
              <a:solidFill>
                <a:schemeClr val="bg1"/>
              </a:solidFill>
            </a:rPr>
            <a:t>hal-hal</a:t>
          </a:r>
          <a:r>
            <a:rPr lang="en-US" sz="2200" kern="1200" dirty="0">
              <a:solidFill>
                <a:schemeClr val="bg1"/>
              </a:solidFill>
            </a:rPr>
            <a:t> yang </a:t>
          </a:r>
          <a:r>
            <a:rPr lang="en-US" sz="2200" kern="1200" dirty="0" err="1">
              <a:solidFill>
                <a:schemeClr val="bg1"/>
              </a:solidFill>
            </a:rPr>
            <a:t>harus</a:t>
          </a:r>
          <a:r>
            <a:rPr lang="en-US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ada</a:t>
          </a:r>
          <a:r>
            <a:rPr lang="en-US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dalam</a:t>
          </a:r>
          <a:r>
            <a:rPr lang="en-US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suatu</a:t>
          </a:r>
          <a:r>
            <a:rPr lang="id-ID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perjanjian</a:t>
          </a:r>
          <a:r>
            <a:rPr lang="en-US" sz="2200" kern="1200" dirty="0">
              <a:solidFill>
                <a:schemeClr val="bg1"/>
              </a:solidFill>
            </a:rPr>
            <a:t>), </a:t>
          </a:r>
          <a:r>
            <a:rPr lang="en-US" sz="2200" kern="1200" dirty="0" err="1">
              <a:solidFill>
                <a:schemeClr val="bg1"/>
              </a:solidFill>
            </a:rPr>
            <a:t>misalnya</a:t>
          </a:r>
          <a:r>
            <a:rPr lang="en-US" sz="2200" kern="1200" dirty="0">
              <a:solidFill>
                <a:schemeClr val="bg1"/>
              </a:solidFill>
            </a:rPr>
            <a:t> 	</a:t>
          </a:r>
          <a:r>
            <a:rPr lang="en-US" sz="2200" kern="1200" dirty="0" err="1">
              <a:solidFill>
                <a:schemeClr val="bg1"/>
              </a:solidFill>
            </a:rPr>
            <a:t>syarat</a:t>
          </a:r>
          <a:r>
            <a:rPr lang="en-US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suatu</a:t>
          </a:r>
          <a:r>
            <a:rPr lang="en-US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perjanjian</a:t>
          </a:r>
          <a:r>
            <a:rPr lang="en-US" sz="2200" kern="1200" dirty="0">
              <a:solidFill>
                <a:schemeClr val="bg1"/>
              </a:solidFill>
            </a:rPr>
            <a:t>.</a:t>
          </a:r>
          <a:endParaRPr lang="id-ID" sz="2200" kern="1200" dirty="0">
            <a:solidFill>
              <a:schemeClr val="bg1"/>
            </a:solidFill>
          </a:endParaRPr>
        </a:p>
      </dsp:txBody>
      <dsp:txXfrm>
        <a:off x="276198" y="407"/>
        <a:ext cx="7081914" cy="1270397"/>
      </dsp:txXfrm>
    </dsp:sp>
    <dsp:sp modelId="{FB02017A-D18F-410A-A8C8-3A9A57A86AF5}">
      <dsp:nvSpPr>
        <dsp:cNvPr id="0" name=""/>
        <dsp:cNvSpPr/>
      </dsp:nvSpPr>
      <dsp:spPr>
        <a:xfrm>
          <a:off x="214309" y="1482537"/>
          <a:ext cx="7205693" cy="1270397"/>
        </a:xfrm>
        <a:prstGeom prst="rect">
          <a:avLst/>
        </a:prstGeom>
        <a:gradFill rotWithShape="0">
          <a:gsLst>
            <a:gs pos="0">
              <a:schemeClr val="accent4">
                <a:hueOff val="5206173"/>
                <a:satOff val="-29601"/>
                <a:lumOff val="951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5206173"/>
                <a:satOff val="-29601"/>
                <a:lumOff val="951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5206173"/>
                <a:satOff val="-29601"/>
                <a:lumOff val="951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bg1"/>
              </a:solidFill>
            </a:rPr>
            <a:t>2. </a:t>
          </a:r>
          <a:r>
            <a:rPr lang="en-US" sz="2200" kern="1200" dirty="0" err="1">
              <a:solidFill>
                <a:schemeClr val="bg1"/>
              </a:solidFill>
            </a:rPr>
            <a:t>Naturalia</a:t>
          </a:r>
          <a:r>
            <a:rPr lang="en-US" sz="2200" kern="1200" dirty="0">
              <a:solidFill>
                <a:schemeClr val="bg1"/>
              </a:solidFill>
            </a:rPr>
            <a:t> :</a:t>
          </a:r>
          <a:r>
            <a:rPr lang="id-ID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yaitu</a:t>
          </a:r>
          <a:r>
            <a:rPr lang="en-US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ketentuan-ketentuan</a:t>
          </a:r>
          <a:r>
            <a:rPr lang="en-US" sz="2200" kern="1200" dirty="0">
              <a:solidFill>
                <a:schemeClr val="bg1"/>
              </a:solidFill>
            </a:rPr>
            <a:t> yang </a:t>
          </a:r>
          <a:r>
            <a:rPr lang="en-US" sz="2200" kern="1200" dirty="0" err="1">
              <a:solidFill>
                <a:schemeClr val="bg1"/>
              </a:solidFill>
            </a:rPr>
            <a:t>lazimnya</a:t>
          </a:r>
          <a:r>
            <a:rPr lang="en-US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termasuk</a:t>
          </a:r>
          <a:r>
            <a:rPr lang="en-US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dalam</a:t>
          </a:r>
          <a:r>
            <a:rPr lang="en-US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suatu</a:t>
          </a:r>
          <a:r>
            <a:rPr lang="en-US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perjanjian</a:t>
          </a:r>
          <a:r>
            <a:rPr lang="en-US" sz="2200" kern="1200" dirty="0">
              <a:solidFill>
                <a:schemeClr val="bg1"/>
              </a:solidFill>
            </a:rPr>
            <a:t>.</a:t>
          </a:r>
        </a:p>
      </dsp:txBody>
      <dsp:txXfrm>
        <a:off x="214309" y="1482537"/>
        <a:ext cx="7205693" cy="1270397"/>
      </dsp:txXfrm>
    </dsp:sp>
    <dsp:sp modelId="{06BF7499-E491-4B82-A4D1-CFA72DF6A7C0}">
      <dsp:nvSpPr>
        <dsp:cNvPr id="0" name=""/>
        <dsp:cNvSpPr/>
      </dsp:nvSpPr>
      <dsp:spPr>
        <a:xfrm>
          <a:off x="214309" y="2964667"/>
          <a:ext cx="7205693" cy="1270397"/>
        </a:xfrm>
        <a:prstGeom prst="rect">
          <a:avLst/>
        </a:prstGeom>
        <a:gradFill rotWithShape="0">
          <a:gsLst>
            <a:gs pos="0">
              <a:schemeClr val="accent4">
                <a:hueOff val="10412346"/>
                <a:satOff val="-59202"/>
                <a:lumOff val="1902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10412346"/>
                <a:satOff val="-59202"/>
                <a:lumOff val="1902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10412346"/>
                <a:satOff val="-59202"/>
                <a:lumOff val="1902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bg1"/>
              </a:solidFill>
            </a:rPr>
            <a:t>3. </a:t>
          </a:r>
          <a:r>
            <a:rPr lang="en-US" sz="2200" kern="1200" dirty="0" err="1">
              <a:solidFill>
                <a:schemeClr val="bg1"/>
              </a:solidFill>
            </a:rPr>
            <a:t>Accidentalia</a:t>
          </a:r>
          <a:r>
            <a:rPr lang="en-US" sz="2200" kern="1200" dirty="0">
              <a:solidFill>
                <a:schemeClr val="bg1"/>
              </a:solidFill>
            </a:rPr>
            <a:t> :</a:t>
          </a:r>
          <a:r>
            <a:rPr lang="id-ID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yaitu</a:t>
          </a:r>
          <a:r>
            <a:rPr lang="en-US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hal-hal</a:t>
          </a:r>
          <a:r>
            <a:rPr lang="en-US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yg</a:t>
          </a:r>
          <a:r>
            <a:rPr lang="en-US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dimasukkan</a:t>
          </a:r>
          <a:r>
            <a:rPr lang="en-US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dlm</a:t>
          </a:r>
          <a:r>
            <a:rPr lang="en-US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suatu</a:t>
          </a:r>
          <a:r>
            <a:rPr lang="en-US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perjanjian</a:t>
          </a:r>
          <a:r>
            <a:rPr lang="en-US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yg</a:t>
          </a:r>
          <a:r>
            <a:rPr lang="en-US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dipandang</a:t>
          </a:r>
          <a:r>
            <a:rPr lang="en-US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perlu</a:t>
          </a:r>
          <a:r>
            <a:rPr lang="en-US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oleh</a:t>
          </a:r>
          <a:r>
            <a:rPr lang="en-US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para</a:t>
          </a:r>
          <a:r>
            <a:rPr lang="en-US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pihak</a:t>
          </a:r>
          <a:r>
            <a:rPr lang="en-US" sz="2200" kern="1200" dirty="0">
              <a:solidFill>
                <a:schemeClr val="bg1"/>
              </a:solidFill>
            </a:rPr>
            <a:t>. Hal-</a:t>
          </a:r>
          <a:r>
            <a:rPr lang="en-US" sz="2200" kern="1200" dirty="0" err="1">
              <a:solidFill>
                <a:schemeClr val="bg1"/>
              </a:solidFill>
            </a:rPr>
            <a:t>hal</a:t>
          </a:r>
          <a:r>
            <a:rPr lang="en-US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ini</a:t>
          </a:r>
          <a:r>
            <a:rPr lang="en-US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sebenarnya</a:t>
          </a:r>
          <a:r>
            <a:rPr lang="en-US" sz="2200" kern="1200" dirty="0">
              <a:solidFill>
                <a:schemeClr val="bg1"/>
              </a:solidFill>
            </a:rPr>
            <a:t> t</a:t>
          </a:r>
          <a:r>
            <a:rPr lang="id-ID" sz="2200" kern="1200" dirty="0">
              <a:solidFill>
                <a:schemeClr val="bg1"/>
              </a:solidFill>
            </a:rPr>
            <a:t>i</a:t>
          </a:r>
          <a:r>
            <a:rPr lang="en-US" sz="2200" kern="1200" dirty="0">
              <a:solidFill>
                <a:schemeClr val="bg1"/>
              </a:solidFill>
            </a:rPr>
            <a:t>d</a:t>
          </a:r>
          <a:r>
            <a:rPr lang="id-ID" sz="2200" kern="1200" dirty="0">
              <a:solidFill>
                <a:schemeClr val="bg1"/>
              </a:solidFill>
            </a:rPr>
            <a:t>a</a:t>
          </a:r>
          <a:r>
            <a:rPr lang="en-US" sz="2200" kern="1200" dirty="0">
              <a:solidFill>
                <a:schemeClr val="bg1"/>
              </a:solidFill>
            </a:rPr>
            <a:t>k per</a:t>
          </a:r>
          <a:r>
            <a:rPr lang="id-ID" sz="2200" kern="1200" dirty="0">
              <a:solidFill>
                <a:schemeClr val="bg1"/>
              </a:solidFill>
            </a:rPr>
            <a:t>lu </a:t>
          </a:r>
          <a:r>
            <a:rPr lang="en-US" sz="2200" kern="1200" dirty="0" err="1">
              <a:solidFill>
                <a:schemeClr val="bg1"/>
              </a:solidFill>
            </a:rPr>
            <a:t>dimasukkan</a:t>
          </a:r>
          <a:r>
            <a:rPr lang="en-US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dlm</a:t>
          </a:r>
          <a:r>
            <a:rPr lang="en-US" sz="2200" kern="1200" dirty="0">
              <a:solidFill>
                <a:schemeClr val="bg1"/>
              </a:solidFill>
            </a:rPr>
            <a:t> </a:t>
          </a:r>
          <a:r>
            <a:rPr lang="en-US" sz="2200" kern="1200" dirty="0" err="1">
              <a:solidFill>
                <a:schemeClr val="bg1"/>
              </a:solidFill>
            </a:rPr>
            <a:t>perjanjian</a:t>
          </a:r>
          <a:r>
            <a:rPr lang="en-US" sz="2200" kern="1200" dirty="0">
              <a:solidFill>
                <a:schemeClr val="bg1"/>
              </a:solidFill>
            </a:rPr>
            <a:t>.</a:t>
          </a:r>
        </a:p>
      </dsp:txBody>
      <dsp:txXfrm>
        <a:off x="214309" y="2964667"/>
        <a:ext cx="7205693" cy="127039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92650D-2D33-49A9-AF9C-C832D1BDD579}">
      <dsp:nvSpPr>
        <dsp:cNvPr id="0" name=""/>
        <dsp:cNvSpPr/>
      </dsp:nvSpPr>
      <dsp:spPr>
        <a:xfrm>
          <a:off x="0" y="495413"/>
          <a:ext cx="3374328" cy="92302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800" kern="1200" dirty="0">
              <a:solidFill>
                <a:schemeClr val="bg1"/>
              </a:solidFill>
            </a:rPr>
            <a:t>Teori Sui Generis</a:t>
          </a:r>
        </a:p>
      </dsp:txBody>
      <dsp:txXfrm>
        <a:off x="0" y="495413"/>
        <a:ext cx="3374328" cy="923025"/>
      </dsp:txXfrm>
    </dsp:sp>
    <dsp:sp modelId="{BCDB9CCD-5E67-4929-8681-7FA4466DB4AA}">
      <dsp:nvSpPr>
        <dsp:cNvPr id="0" name=""/>
        <dsp:cNvSpPr/>
      </dsp:nvSpPr>
      <dsp:spPr>
        <a:xfrm>
          <a:off x="3626595" y="495413"/>
          <a:ext cx="3374328" cy="923025"/>
        </a:xfrm>
        <a:prstGeom prst="rect">
          <a:avLst/>
        </a:prstGeom>
        <a:solidFill>
          <a:schemeClr val="accent2">
            <a:hueOff val="-6317677"/>
            <a:satOff val="10648"/>
            <a:lumOff val="-1304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800" kern="1200" dirty="0">
              <a:solidFill>
                <a:schemeClr val="bg1"/>
              </a:solidFill>
            </a:rPr>
            <a:t>Teori Absobsi</a:t>
          </a:r>
        </a:p>
      </dsp:txBody>
      <dsp:txXfrm>
        <a:off x="3626595" y="495413"/>
        <a:ext cx="3374328" cy="923025"/>
      </dsp:txXfrm>
    </dsp:sp>
    <dsp:sp modelId="{1A7CB1FF-EBE8-43BC-9CE4-F913AEC75F19}">
      <dsp:nvSpPr>
        <dsp:cNvPr id="0" name=""/>
        <dsp:cNvSpPr/>
      </dsp:nvSpPr>
      <dsp:spPr>
        <a:xfrm>
          <a:off x="1813297" y="1589764"/>
          <a:ext cx="3374328" cy="923025"/>
        </a:xfrm>
        <a:prstGeom prst="rect">
          <a:avLst/>
        </a:prstGeom>
        <a:solidFill>
          <a:schemeClr val="accent2">
            <a:hueOff val="-12635355"/>
            <a:satOff val="21297"/>
            <a:lumOff val="-2607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800" kern="1200" dirty="0">
              <a:solidFill>
                <a:schemeClr val="bg1"/>
              </a:solidFill>
            </a:rPr>
            <a:t>Teori Kombinasi</a:t>
          </a:r>
        </a:p>
      </dsp:txBody>
      <dsp:txXfrm>
        <a:off x="1813297" y="1589764"/>
        <a:ext cx="3374328" cy="9230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#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1" y="2733709"/>
            <a:ext cx="6108101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41007-E454-48D3-B8E0-0A35D4357650}" type="datetimeFigureOut">
              <a:rPr lang="en-US" smtClean="0"/>
              <a:pPr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1510" y="2750337"/>
            <a:ext cx="878916" cy="1356442"/>
          </a:xfrm>
        </p:spPr>
        <p:txBody>
          <a:bodyPr/>
          <a:lstStyle/>
          <a:p>
            <a:fld id="{C96ACD66-0375-4251-90C7-EDE578D145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7828359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5929622"/>
            <a:ext cx="1202248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2" y="4711617"/>
            <a:ext cx="7210394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0242" y="609598"/>
            <a:ext cx="721039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39" y="5169584"/>
            <a:ext cx="7210397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41007-E454-48D3-B8E0-0A35D4357650}" type="datetimeFigureOut">
              <a:rPr lang="en-US" smtClean="0"/>
              <a:pPr/>
              <a:t>3/13/2022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7092" y="4711310"/>
            <a:ext cx="865613" cy="1090789"/>
          </a:xfrm>
        </p:spPr>
        <p:txBody>
          <a:bodyPr/>
          <a:lstStyle/>
          <a:p>
            <a:fld id="{C96ACD66-0375-4251-90C7-EDE578D145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7828359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5929622"/>
            <a:ext cx="1202248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1" y="609597"/>
            <a:ext cx="721039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2" y="4711616"/>
            <a:ext cx="7210394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41007-E454-48D3-B8E0-0A35D4357650}" type="datetimeFigureOut">
              <a:rPr lang="en-US" smtClean="0"/>
              <a:pPr/>
              <a:t>3/13/2022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7092" y="4711616"/>
            <a:ext cx="865613" cy="1090789"/>
          </a:xfrm>
        </p:spPr>
        <p:txBody>
          <a:bodyPr/>
          <a:lstStyle/>
          <a:p>
            <a:fld id="{C96ACD66-0375-4251-90C7-EDE578D145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7828359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5929622"/>
            <a:ext cx="1202248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92" y="609599"/>
            <a:ext cx="6539158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51717" y="3653379"/>
            <a:ext cx="611743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2" y="4711616"/>
            <a:ext cx="7210394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41007-E454-48D3-B8E0-0A35D4357650}" type="datetimeFigureOut">
              <a:rPr lang="en-US" smtClean="0"/>
              <a:pPr/>
              <a:t>3/13/2022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7092" y="4709926"/>
            <a:ext cx="865613" cy="1090789"/>
          </a:xfrm>
        </p:spPr>
        <p:txBody>
          <a:bodyPr/>
          <a:lstStyle/>
          <a:p>
            <a:fld id="{C96ACD66-0375-4251-90C7-EDE578D145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37679" y="74811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247107" y="3033524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7828359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5929622"/>
            <a:ext cx="1202248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39" y="4711616"/>
            <a:ext cx="7210397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0" y="5300150"/>
            <a:ext cx="7210397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41007-E454-48D3-B8E0-0A35D4357650}" type="datetimeFigureOut">
              <a:rPr lang="en-US" smtClean="0"/>
              <a:pPr/>
              <a:t>3/13/2022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7092" y="4709926"/>
            <a:ext cx="865613" cy="1090789"/>
          </a:xfrm>
        </p:spPr>
        <p:txBody>
          <a:bodyPr/>
          <a:lstStyle/>
          <a:p>
            <a:fld id="{C96ACD66-0375-4251-90C7-EDE578D145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01917" y="753228"/>
            <a:ext cx="721872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95709" y="2336873"/>
            <a:ext cx="230252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10241" y="3022674"/>
            <a:ext cx="2287277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67019" y="2336873"/>
            <a:ext cx="22974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59103" y="3022674"/>
            <a:ext cx="229743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418117" y="2336873"/>
            <a:ext cx="230251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418117" y="3022674"/>
            <a:ext cx="2302519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41007-E454-48D3-B8E0-0A35D4357650}" type="datetimeFigureOut">
              <a:rPr lang="en-US" smtClean="0"/>
              <a:pPr/>
              <a:t>3/13/2022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ACD66-0375-4251-90C7-EDE578D145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10242" y="753228"/>
            <a:ext cx="7210395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10239" y="4297503"/>
            <a:ext cx="228727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10239" y="2336873"/>
            <a:ext cx="2287279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10239" y="4873765"/>
            <a:ext cx="228727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59103" y="4297503"/>
            <a:ext cx="22974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59103" y="2336873"/>
            <a:ext cx="229743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58088" y="4873764"/>
            <a:ext cx="230047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423009" y="4297503"/>
            <a:ext cx="229762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423008" y="2336873"/>
            <a:ext cx="2297629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422915" y="4873762"/>
            <a:ext cx="2300672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41007-E454-48D3-B8E0-0A35D4357650}" type="datetimeFigureOut">
              <a:rPr lang="en-US" smtClean="0"/>
              <a:pPr/>
              <a:t>3/13/2022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ACD66-0375-4251-90C7-EDE578D145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41007-E454-48D3-B8E0-0A35D4357650}" type="datetimeFigureOut">
              <a:rPr lang="en-US" smtClean="0"/>
              <a:pPr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ACD66-0375-4251-90C7-EDE578D145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448782" y="2040420"/>
            <a:ext cx="5106988" cy="102614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7200777" y="5543428"/>
            <a:ext cx="1602997" cy="1026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96923" y="609597"/>
            <a:ext cx="80535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652503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05344" y="5936188"/>
            <a:ext cx="2057400" cy="365125"/>
          </a:xfrm>
        </p:spPr>
        <p:txBody>
          <a:bodyPr/>
          <a:lstStyle/>
          <a:p>
            <a:fld id="{C2C41007-E454-48D3-B8E0-0A35D4357650}" type="datetimeFigureOut">
              <a:rPr lang="en-US" smtClean="0"/>
              <a:pPr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951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73163" y="5398634"/>
            <a:ext cx="865613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C96ACD66-0375-4251-90C7-EDE578D145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9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3" y="2733709"/>
            <a:ext cx="6108101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3" y="4394044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1510" y="2750337"/>
            <a:ext cx="878916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840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399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41007-E454-48D3-B8E0-0A35D4357650}" type="datetimeFigureOut">
              <a:rPr lang="en-US" smtClean="0"/>
              <a:pPr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ACD66-0375-4251-90C7-EDE578D145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7828359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68" y="4087901"/>
            <a:ext cx="1202248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7939371" y="2726267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2" y="2869895"/>
            <a:ext cx="7210395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0242" y="4232176"/>
            <a:ext cx="7210395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7094" y="2869900"/>
            <a:ext cx="865613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910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0242" y="2336873"/>
            <a:ext cx="3523769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5594" y="2336873"/>
            <a:ext cx="3525044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27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2" y="753234"/>
            <a:ext cx="7210397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9765" y="2336878"/>
            <a:ext cx="3354245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44" y="3030013"/>
            <a:ext cx="3523766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5116" y="2336873"/>
            <a:ext cx="3355521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95594" y="3030013"/>
            <a:ext cx="3525044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232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956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314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1" y="753227"/>
            <a:ext cx="721039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8"/>
            <a:ext cx="4206252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3" y="2336877"/>
            <a:ext cx="2842559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840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5" y="753228"/>
            <a:ext cx="7210393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51252" y="2336874"/>
            <a:ext cx="406938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2" y="2336878"/>
            <a:ext cx="2907192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701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5928628"/>
            <a:ext cx="7828359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5929622"/>
            <a:ext cx="1202248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4" y="4711621"/>
            <a:ext cx="7210394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0244" y="609602"/>
            <a:ext cx="721039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1" y="5169588"/>
            <a:ext cx="7210397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7094" y="4711314"/>
            <a:ext cx="865613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239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5928628"/>
            <a:ext cx="7828359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5929622"/>
            <a:ext cx="1202248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1" y="609597"/>
            <a:ext cx="721039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4" y="4711620"/>
            <a:ext cx="7210394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7094" y="4711620"/>
            <a:ext cx="865613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369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5928628"/>
            <a:ext cx="7828359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5929622"/>
            <a:ext cx="1202248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2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92" y="609603"/>
            <a:ext cx="6539158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51717" y="3653379"/>
            <a:ext cx="611743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4" y="4711620"/>
            <a:ext cx="7210394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7094" y="4709930"/>
            <a:ext cx="865613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37679" y="74811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247107" y="3033524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59956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7828359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68" y="4087901"/>
            <a:ext cx="1202248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7939369" y="2726267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2" y="2869895"/>
            <a:ext cx="7210395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0242" y="4232172"/>
            <a:ext cx="7210395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41007-E454-48D3-B8E0-0A35D4357650}" type="datetimeFigureOut">
              <a:rPr lang="en-US" smtClean="0"/>
              <a:pPr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7092" y="2869896"/>
            <a:ext cx="865613" cy="1090789"/>
          </a:xfrm>
        </p:spPr>
        <p:txBody>
          <a:bodyPr/>
          <a:lstStyle/>
          <a:p>
            <a:fld id="{C96ACD66-0375-4251-90C7-EDE578D145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5928628"/>
            <a:ext cx="7828359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5929622"/>
            <a:ext cx="1202248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1" y="4711620"/>
            <a:ext cx="7210397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2" y="5300154"/>
            <a:ext cx="7210397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7094" y="4709930"/>
            <a:ext cx="865613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304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01917" y="753228"/>
            <a:ext cx="721872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95709" y="2336873"/>
            <a:ext cx="230252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10243" y="3022678"/>
            <a:ext cx="2287277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67019" y="2336873"/>
            <a:ext cx="22974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59103" y="3022678"/>
            <a:ext cx="229743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418119" y="2336873"/>
            <a:ext cx="230251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418119" y="3022678"/>
            <a:ext cx="2302519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368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10242" y="753228"/>
            <a:ext cx="7210395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10241" y="4297503"/>
            <a:ext cx="228727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10241" y="2336873"/>
            <a:ext cx="2287279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10241" y="4873765"/>
            <a:ext cx="228727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59103" y="4297503"/>
            <a:ext cx="22974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59103" y="2336873"/>
            <a:ext cx="229743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58090" y="4873764"/>
            <a:ext cx="230047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423011" y="4297503"/>
            <a:ext cx="229762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423010" y="2336873"/>
            <a:ext cx="2297629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422915" y="4873762"/>
            <a:ext cx="2300672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81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84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448782" y="2040424"/>
            <a:ext cx="5106988" cy="102614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7200779" y="5543432"/>
            <a:ext cx="1602997" cy="1026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96925" y="609597"/>
            <a:ext cx="80535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602"/>
            <a:ext cx="6652503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05344" y="5936192"/>
            <a:ext cx="2057400" cy="365125"/>
          </a:xfrm>
        </p:spPr>
        <p:txBody>
          <a:bodyPr/>
          <a:lstStyle/>
          <a:p>
            <a:fld id="{6178E61D-D431-422C-9764-11DAFE33AB63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3" y="5936193"/>
            <a:ext cx="459510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73165" y="5398638"/>
            <a:ext cx="865613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95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9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4" y="2733709"/>
            <a:ext cx="6108101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4" y="4394046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1510" y="2750337"/>
            <a:ext cx="878916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685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468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7828359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68" y="4087901"/>
            <a:ext cx="1202248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7939371" y="2726267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2" y="2869895"/>
            <a:ext cx="7210395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0242" y="4232178"/>
            <a:ext cx="7210395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7095" y="2869902"/>
            <a:ext cx="865613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432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0243" y="2336873"/>
            <a:ext cx="3523769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5594" y="2336873"/>
            <a:ext cx="3525044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507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3" y="753236"/>
            <a:ext cx="7210397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9766" y="2336880"/>
            <a:ext cx="3354245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44" y="3030015"/>
            <a:ext cx="3523766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5116" y="2336873"/>
            <a:ext cx="3355521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95594" y="3030015"/>
            <a:ext cx="3525044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358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0240" y="2336873"/>
            <a:ext cx="3523769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5592" y="2336873"/>
            <a:ext cx="3525044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41007-E454-48D3-B8E0-0A35D4357650}" type="datetimeFigureOut">
              <a:rPr lang="en-US" smtClean="0"/>
              <a:pPr/>
              <a:t>3/13/2022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ACD66-0375-4251-90C7-EDE578D145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058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131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1" y="753227"/>
            <a:ext cx="721039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80"/>
            <a:ext cx="4206252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4" y="2336878"/>
            <a:ext cx="2842559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324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6" y="753228"/>
            <a:ext cx="7210393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51253" y="2336874"/>
            <a:ext cx="406938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2" y="2336879"/>
            <a:ext cx="2907192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18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5928628"/>
            <a:ext cx="7828359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5929622"/>
            <a:ext cx="1202248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4" y="4711623"/>
            <a:ext cx="7210394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0244" y="609604"/>
            <a:ext cx="721039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2" y="5169590"/>
            <a:ext cx="7210397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7095" y="4711316"/>
            <a:ext cx="865613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165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5928628"/>
            <a:ext cx="7828359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5929622"/>
            <a:ext cx="1202248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1" y="609597"/>
            <a:ext cx="721039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4" y="4711622"/>
            <a:ext cx="7210394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7095" y="4711622"/>
            <a:ext cx="865613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110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5928628"/>
            <a:ext cx="7828359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5929622"/>
            <a:ext cx="1202248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2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92" y="609605"/>
            <a:ext cx="6539158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51717" y="3653379"/>
            <a:ext cx="611743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4" y="4711622"/>
            <a:ext cx="7210394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7095" y="4709932"/>
            <a:ext cx="865613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37679" y="74811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247107" y="3033524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73428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5928628"/>
            <a:ext cx="7828359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5929622"/>
            <a:ext cx="1202248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2" y="4711622"/>
            <a:ext cx="7210397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3" y="5300156"/>
            <a:ext cx="7210397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7095" y="4709932"/>
            <a:ext cx="865613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869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01917" y="753228"/>
            <a:ext cx="721872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95709" y="2336873"/>
            <a:ext cx="230252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10244" y="3022680"/>
            <a:ext cx="2287277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67019" y="2336873"/>
            <a:ext cx="22974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59103" y="3022680"/>
            <a:ext cx="229743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418120" y="2336873"/>
            <a:ext cx="230251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418120" y="3022680"/>
            <a:ext cx="2302519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08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10242" y="753228"/>
            <a:ext cx="7210395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10242" y="4297503"/>
            <a:ext cx="228727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10242" y="2336873"/>
            <a:ext cx="2287279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10242" y="4873765"/>
            <a:ext cx="228727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59103" y="4297503"/>
            <a:ext cx="22974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59103" y="2336873"/>
            <a:ext cx="229743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58091" y="4873764"/>
            <a:ext cx="230047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423012" y="4297503"/>
            <a:ext cx="229762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423011" y="2336873"/>
            <a:ext cx="2297629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422915" y="4873762"/>
            <a:ext cx="2300672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628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0" y="753230"/>
            <a:ext cx="7210397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9763" y="2336874"/>
            <a:ext cx="3354245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42" y="3030009"/>
            <a:ext cx="3523766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5116" y="2336873"/>
            <a:ext cx="3355521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95593" y="3030009"/>
            <a:ext cx="3525044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41007-E454-48D3-B8E0-0A35D4357650}" type="datetimeFigureOut">
              <a:rPr lang="en-US" smtClean="0"/>
              <a:pPr/>
              <a:t>3/13/2022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ACD66-0375-4251-90C7-EDE578D145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590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448782" y="2040426"/>
            <a:ext cx="5106988" cy="102614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7200780" y="5543434"/>
            <a:ext cx="1602997" cy="1026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96925" y="609597"/>
            <a:ext cx="80535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604"/>
            <a:ext cx="6652503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05344" y="5936194"/>
            <a:ext cx="2057400" cy="365125"/>
          </a:xfrm>
        </p:spPr>
        <p:txBody>
          <a:bodyPr/>
          <a:lstStyle/>
          <a:p>
            <a:fld id="{6178E61D-D431-422C-9764-11DAFE33AB63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3" y="5936195"/>
            <a:ext cx="459510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73166" y="5398640"/>
            <a:ext cx="865613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886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9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5" y="2733709"/>
            <a:ext cx="6108101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5" y="4394048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1510" y="2750337"/>
            <a:ext cx="878916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423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999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7828359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68" y="4087901"/>
            <a:ext cx="1202248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7939371" y="2726267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2" y="2869895"/>
            <a:ext cx="7210395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0242" y="4232180"/>
            <a:ext cx="7210395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7096" y="2869904"/>
            <a:ext cx="865613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86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0244" y="2336873"/>
            <a:ext cx="3523769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5594" y="2336873"/>
            <a:ext cx="3525044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91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4" y="753238"/>
            <a:ext cx="7210397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9767" y="2336882"/>
            <a:ext cx="3354245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44" y="3030017"/>
            <a:ext cx="3523766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5116" y="2336873"/>
            <a:ext cx="3355521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95594" y="3030017"/>
            <a:ext cx="3525044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25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469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378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1" y="753227"/>
            <a:ext cx="721039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80"/>
            <a:ext cx="4206252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5" y="2336878"/>
            <a:ext cx="2842559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333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41007-E454-48D3-B8E0-0A35D4357650}" type="datetimeFigureOut">
              <a:rPr lang="en-US" smtClean="0"/>
              <a:pPr/>
              <a:t>3/13/2022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ACD66-0375-4251-90C7-EDE578D145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7" y="753228"/>
            <a:ext cx="7210393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51254" y="2336874"/>
            <a:ext cx="406938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2" y="2336879"/>
            <a:ext cx="2907192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067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5928628"/>
            <a:ext cx="7828359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5929622"/>
            <a:ext cx="1202248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4" y="4711625"/>
            <a:ext cx="7210394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0244" y="609606"/>
            <a:ext cx="721039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3" y="5169592"/>
            <a:ext cx="7210397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7096" y="4711318"/>
            <a:ext cx="865613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07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5928628"/>
            <a:ext cx="7828359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5929622"/>
            <a:ext cx="1202248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1" y="609597"/>
            <a:ext cx="721039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4" y="4711624"/>
            <a:ext cx="7210394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7096" y="4711624"/>
            <a:ext cx="865613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527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5928628"/>
            <a:ext cx="7828359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5929622"/>
            <a:ext cx="1202248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2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92" y="609607"/>
            <a:ext cx="6539158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51717" y="3653379"/>
            <a:ext cx="611743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4" y="4711624"/>
            <a:ext cx="7210394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7096" y="4709934"/>
            <a:ext cx="865613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37679" y="74811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247107" y="3033524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97023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5928628"/>
            <a:ext cx="7828359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5929622"/>
            <a:ext cx="1202248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" y="4567988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7939371" y="4567988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3" y="4711624"/>
            <a:ext cx="7210397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4" y="5300158"/>
            <a:ext cx="7210397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7096" y="4709934"/>
            <a:ext cx="865613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646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01917" y="753228"/>
            <a:ext cx="721872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95709" y="2336873"/>
            <a:ext cx="230252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10245" y="3022682"/>
            <a:ext cx="2287277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67019" y="2336873"/>
            <a:ext cx="22974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59103" y="3022682"/>
            <a:ext cx="229743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418121" y="2336873"/>
            <a:ext cx="230251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418121" y="3022682"/>
            <a:ext cx="2302519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17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10242" y="753228"/>
            <a:ext cx="7210395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10243" y="4297503"/>
            <a:ext cx="228727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10243" y="2336873"/>
            <a:ext cx="2287279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10243" y="4873765"/>
            <a:ext cx="228727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59103" y="4297503"/>
            <a:ext cx="22974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59103" y="2336873"/>
            <a:ext cx="229743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58092" y="4873764"/>
            <a:ext cx="230047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423013" y="4297503"/>
            <a:ext cx="229762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423012" y="2336873"/>
            <a:ext cx="2297629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422915" y="4873762"/>
            <a:ext cx="2300672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729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828359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1" y="1971234"/>
            <a:ext cx="1202248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90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448782" y="2040428"/>
            <a:ext cx="5106988" cy="102614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7200781" y="5543436"/>
            <a:ext cx="1602997" cy="1026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96925" y="609597"/>
            <a:ext cx="80535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606"/>
            <a:ext cx="6652503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05344" y="5936196"/>
            <a:ext cx="2057400" cy="365125"/>
          </a:xfrm>
        </p:spPr>
        <p:txBody>
          <a:bodyPr/>
          <a:lstStyle/>
          <a:p>
            <a:fld id="{6178E61D-D431-422C-9764-11DAFE33AB63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3" y="5936197"/>
            <a:ext cx="459510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73167" y="5398642"/>
            <a:ext cx="865613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545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41007-E454-48D3-B8E0-0A35D4357650}" type="datetimeFigureOut">
              <a:rPr lang="en-US" smtClean="0"/>
              <a:pPr/>
              <a:t>3/13/2022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ACD66-0375-4251-90C7-EDE578D145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1" y="753227"/>
            <a:ext cx="721039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4206252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1" y="2336873"/>
            <a:ext cx="2842559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41007-E454-48D3-B8E0-0A35D4357650}" type="datetimeFigureOut">
              <a:rPr lang="en-US" smtClean="0"/>
              <a:pPr/>
              <a:t>3/13/2022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ACD66-0375-4251-90C7-EDE578D145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7828359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1971234"/>
            <a:ext cx="1202248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7828359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609600"/>
            <a:ext cx="1202248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3" y="753228"/>
            <a:ext cx="7210393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51250" y="2336874"/>
            <a:ext cx="406938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2" y="2336874"/>
            <a:ext cx="2907192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41007-E454-48D3-B8E0-0A35D4357650}" type="datetimeFigureOut">
              <a:rPr lang="en-US" smtClean="0"/>
              <a:pPr/>
              <a:t>3/13/2022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ACD66-0375-4251-90C7-EDE578D145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17" Type="http://schemas.openxmlformats.org/officeDocument/2006/relationships/slideLayout" Target="../slideLayouts/slideLayout51.xml"/><Relationship Id="rId2" Type="http://schemas.openxmlformats.org/officeDocument/2006/relationships/slideLayout" Target="../slideLayouts/slideLayout36.xml"/><Relationship Id="rId16" Type="http://schemas.openxmlformats.org/officeDocument/2006/relationships/slideLayout" Target="../slideLayouts/slideLayout50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44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slideLayout" Target="../slideLayouts/slideLayout4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4.xml"/><Relationship Id="rId18" Type="http://schemas.openxmlformats.org/officeDocument/2006/relationships/theme" Target="../theme/theme4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63.xml"/><Relationship Id="rId17" Type="http://schemas.openxmlformats.org/officeDocument/2006/relationships/slideLayout" Target="../slideLayouts/slideLayout68.xml"/><Relationship Id="rId2" Type="http://schemas.openxmlformats.org/officeDocument/2006/relationships/slideLayout" Target="../slideLayouts/slideLayout53.xml"/><Relationship Id="rId16" Type="http://schemas.openxmlformats.org/officeDocument/2006/relationships/slideLayout" Target="../slideLayouts/slideLayout67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5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61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Relationship Id="rId14" Type="http://schemas.openxmlformats.org/officeDocument/2006/relationships/slideLayout" Target="../slideLayouts/slideLayout6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0241" y="753228"/>
            <a:ext cx="7210396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0241" y="2336873"/>
            <a:ext cx="7210396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63236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41007-E454-48D3-B8E0-0A35D4357650}" type="datetimeFigureOut">
              <a:rPr lang="en-US" smtClean="0"/>
              <a:pPr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0241" y="5936189"/>
            <a:ext cx="51529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47092" y="753228"/>
            <a:ext cx="865613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ACD66-0375-4251-90C7-EDE578D145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0242" y="753228"/>
            <a:ext cx="7210396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0242" y="2336873"/>
            <a:ext cx="7210396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63236" y="593619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0242" y="5936191"/>
            <a:ext cx="51529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47093" y="753230"/>
            <a:ext cx="865613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286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0243" y="753228"/>
            <a:ext cx="7210396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0243" y="2336873"/>
            <a:ext cx="7210396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63236" y="593619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0242" y="5936193"/>
            <a:ext cx="51529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47094" y="753232"/>
            <a:ext cx="865613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8266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0243" y="753228"/>
            <a:ext cx="7210396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0243" y="2336873"/>
            <a:ext cx="7210396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63236" y="593619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pPr/>
              <a:t>3/13/2022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0242" y="5936195"/>
            <a:ext cx="51529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47095" y="753234"/>
            <a:ext cx="865613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8976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d-ID" dirty="0"/>
              <a:t>PERJANJIAN  &amp; PERIKATAN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1472" y="4643446"/>
            <a:ext cx="6108101" cy="1117687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/>
              <a:t>Dr. </a:t>
            </a:r>
            <a:r>
              <a:rPr lang="id-ID" sz="2800" dirty="0"/>
              <a:t>M</a:t>
            </a:r>
            <a:r>
              <a:rPr lang="en-US" sz="2800" dirty="0"/>
              <a:t>OHAMMAD </a:t>
            </a:r>
            <a:r>
              <a:rPr lang="id-ID" sz="2800" dirty="0"/>
              <a:t>ROESLI, SH., M.Hum</a:t>
            </a:r>
            <a:endParaRPr lang="en-US" sz="2800" dirty="0"/>
          </a:p>
        </p:txBody>
      </p:sp>
      <p:pic>
        <p:nvPicPr>
          <p:cNvPr id="1026" name="Picture 2" descr="D:\Data D\LOGO\UNMER SBY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500042"/>
            <a:ext cx="1743607" cy="1743607"/>
          </a:xfrm>
          <a:prstGeom prst="rect">
            <a:avLst/>
          </a:prstGeom>
          <a:noFill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7000892" y="2714620"/>
            <a:ext cx="1546276" cy="137307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8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</a:t>
            </a: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/>
              <a:t>UNSUR  PERJANJIAN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Terdiri dari :</a:t>
            </a:r>
          </a:p>
          <a:p>
            <a:pPr>
              <a:buNone/>
            </a:pPr>
            <a:endParaRPr lang="id-ID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000100" y="3000372"/>
          <a:ext cx="7215238" cy="3500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/>
              <a:t>BENTUK &amp; ISI PERJANJIAN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47" y="2214554"/>
            <a:ext cx="7006289" cy="3721635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80000"/>
              </a:lnSpc>
              <a:buNone/>
            </a:pPr>
            <a:r>
              <a:rPr lang="en-US" dirty="0" err="1">
                <a:solidFill>
                  <a:schemeClr val="bg1"/>
                </a:solidFill>
              </a:rPr>
              <a:t>Bentuk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perjanjian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terdiri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dari</a:t>
            </a:r>
            <a:r>
              <a:rPr lang="en-US" dirty="0">
                <a:solidFill>
                  <a:schemeClr val="bg1"/>
                </a:solidFill>
              </a:rPr>
              <a:t> :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dirty="0" err="1">
                <a:solidFill>
                  <a:schemeClr val="bg1"/>
                </a:solidFill>
              </a:rPr>
              <a:t>Lisan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dirty="0" err="1">
                <a:solidFill>
                  <a:schemeClr val="bg1"/>
                </a:solidFill>
              </a:rPr>
              <a:t>Tulisan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misalnya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perjanjian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perdamaian</a:t>
            </a:r>
            <a:r>
              <a:rPr lang="en-US" dirty="0">
                <a:solidFill>
                  <a:schemeClr val="bg1"/>
                </a:solidFill>
              </a:rPr>
              <a:t>.</a:t>
            </a:r>
            <a:r>
              <a:rPr lang="en-US" dirty="0"/>
              <a:t> </a:t>
            </a:r>
            <a:endParaRPr lang="id-ID" dirty="0"/>
          </a:p>
          <a:p>
            <a:pPr marL="609600" indent="-609600">
              <a:lnSpc>
                <a:spcPct val="80000"/>
              </a:lnSpc>
              <a:buNone/>
            </a:pPr>
            <a:endParaRPr lang="id-ID" dirty="0"/>
          </a:p>
          <a:p>
            <a:pPr marL="0" indent="0">
              <a:lnSpc>
                <a:spcPct val="150000"/>
              </a:lnSpc>
              <a:buNone/>
            </a:pPr>
            <a:r>
              <a:rPr lang="en-US" dirty="0" err="1">
                <a:solidFill>
                  <a:schemeClr val="bg1"/>
                </a:solidFill>
              </a:rPr>
              <a:t>Tentang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perjanjian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maka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undang-undang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memberi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kebebasan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kepada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para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pihak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untuk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menentukan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isi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perjanjian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Ada</a:t>
            </a:r>
            <a:r>
              <a:rPr lang="en-US" dirty="0">
                <a:solidFill>
                  <a:schemeClr val="bg1"/>
                </a:solidFill>
              </a:rPr>
              <a:t> 3 </a:t>
            </a:r>
            <a:r>
              <a:rPr lang="en-US" dirty="0" err="1">
                <a:solidFill>
                  <a:schemeClr val="bg1"/>
                </a:solidFill>
              </a:rPr>
              <a:t>hal</a:t>
            </a:r>
            <a:r>
              <a:rPr lang="en-US" dirty="0">
                <a:solidFill>
                  <a:schemeClr val="bg1"/>
                </a:solidFill>
              </a:rPr>
              <a:t> yang </a:t>
            </a:r>
            <a:r>
              <a:rPr lang="en-US" dirty="0" err="1">
                <a:solidFill>
                  <a:schemeClr val="bg1"/>
                </a:solidFill>
              </a:rPr>
              <a:t>harus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dimasukkan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</a:t>
            </a:r>
            <a:r>
              <a:rPr lang="id-ID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dalam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perjanjian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yaitu</a:t>
            </a:r>
            <a:r>
              <a:rPr lang="en-US" dirty="0">
                <a:solidFill>
                  <a:schemeClr val="bg1"/>
                </a:solidFill>
              </a:rPr>
              <a:t> :</a:t>
            </a:r>
            <a:endParaRPr lang="id-ID" dirty="0">
              <a:solidFill>
                <a:schemeClr val="bg1"/>
              </a:solidFill>
            </a:endParaRPr>
          </a:p>
          <a:p>
            <a:pPr marL="609600" indent="-609600">
              <a:lnSpc>
                <a:spcPct val="80000"/>
              </a:lnSpc>
              <a:buNone/>
            </a:pPr>
            <a:endParaRPr lang="en-US" dirty="0">
              <a:solidFill>
                <a:schemeClr val="bg1"/>
              </a:solidFill>
            </a:endParaRPr>
          </a:p>
          <a:p>
            <a:endParaRPr lang="id-ID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714348" y="2285992"/>
          <a:ext cx="7634312" cy="4235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/>
              <a:t>Ada 3 hal yang harus dimasukkan dalam perjanjian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PERJANJIAN  CAMPURAN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47" y="2336873"/>
            <a:ext cx="7358115" cy="3599316"/>
          </a:xfrm>
        </p:spPr>
        <p:txBody>
          <a:bodyPr/>
          <a:lstStyle/>
          <a:p>
            <a:pPr marL="530225" indent="-530225" algn="just">
              <a:lnSpc>
                <a:spcPct val="80000"/>
              </a:lnSpc>
              <a:buFont typeface="Wingdings" pitchFamily="2" charset="2"/>
              <a:buChar char="q"/>
            </a:pPr>
            <a:r>
              <a:rPr lang="en-US" dirty="0" err="1">
                <a:solidFill>
                  <a:schemeClr val="bg1"/>
                </a:solidFill>
              </a:rPr>
              <a:t>Asas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kebebasan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berkontrak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juga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memungkinkan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para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pihak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untuk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membuat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perjanjian</a:t>
            </a:r>
            <a:r>
              <a:rPr lang="en-US" dirty="0">
                <a:solidFill>
                  <a:schemeClr val="bg1"/>
                </a:solidFill>
              </a:rPr>
              <a:t> yang </a:t>
            </a:r>
            <a:r>
              <a:rPr lang="en-US" dirty="0" err="1">
                <a:solidFill>
                  <a:schemeClr val="bg1"/>
                </a:solidFill>
              </a:rPr>
              <a:t>sifatnya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campuran</a:t>
            </a:r>
            <a:r>
              <a:rPr lang="en-US" dirty="0">
                <a:solidFill>
                  <a:schemeClr val="bg1"/>
                </a:solidFill>
              </a:rPr>
              <a:t> (</a:t>
            </a:r>
            <a:r>
              <a:rPr lang="en-US" dirty="0" err="1">
                <a:solidFill>
                  <a:schemeClr val="bg1"/>
                </a:solidFill>
              </a:rPr>
              <a:t>memuat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lebih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dari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satu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perjanjian</a:t>
            </a:r>
            <a:r>
              <a:rPr lang="en-US" dirty="0">
                <a:solidFill>
                  <a:schemeClr val="bg1"/>
                </a:solidFill>
              </a:rPr>
              <a:t>).</a:t>
            </a:r>
            <a:endParaRPr lang="id-ID" dirty="0">
              <a:solidFill>
                <a:schemeClr val="bg1"/>
              </a:solidFill>
            </a:endParaRPr>
          </a:p>
          <a:p>
            <a:pPr marL="530225" indent="-530225" algn="just">
              <a:lnSpc>
                <a:spcPct val="80000"/>
              </a:lnSpc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530225" indent="-530225" algn="just">
              <a:lnSpc>
                <a:spcPct val="80000"/>
              </a:lnSpc>
              <a:buFont typeface="Wingdings" pitchFamily="2" charset="2"/>
              <a:buChar char="q"/>
            </a:pPr>
            <a:r>
              <a:rPr lang="id-ID" dirty="0">
                <a:solidFill>
                  <a:schemeClr val="bg1"/>
                </a:solidFill>
              </a:rPr>
              <a:t>Mis</a:t>
            </a:r>
            <a:r>
              <a:rPr lang="en-US" dirty="0" err="1">
                <a:solidFill>
                  <a:schemeClr val="bg1"/>
                </a:solidFill>
              </a:rPr>
              <a:t>alnya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perjanjian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sewa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beli</a:t>
            </a:r>
            <a:r>
              <a:rPr lang="en-US" dirty="0">
                <a:solidFill>
                  <a:schemeClr val="bg1"/>
                </a:solidFill>
              </a:rPr>
              <a:t> (leasing). </a:t>
            </a:r>
            <a:r>
              <a:rPr lang="en-US" dirty="0" err="1">
                <a:solidFill>
                  <a:schemeClr val="bg1"/>
                </a:solidFill>
              </a:rPr>
              <a:t>Dalam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perjanjian</a:t>
            </a:r>
            <a:r>
              <a:rPr lang="en-US" dirty="0">
                <a:solidFill>
                  <a:schemeClr val="bg1"/>
                </a:solidFill>
              </a:rPr>
              <a:t> leasing </a:t>
            </a:r>
            <a:r>
              <a:rPr lang="en-US" dirty="0" err="1">
                <a:solidFill>
                  <a:schemeClr val="bg1"/>
                </a:solidFill>
              </a:rPr>
              <a:t>tercantum</a:t>
            </a:r>
            <a:r>
              <a:rPr lang="en-US" dirty="0">
                <a:solidFill>
                  <a:schemeClr val="bg1"/>
                </a:solidFill>
              </a:rPr>
              <a:t> 2 </a:t>
            </a:r>
            <a:r>
              <a:rPr lang="en-US" dirty="0" err="1">
                <a:solidFill>
                  <a:schemeClr val="bg1"/>
                </a:solidFill>
              </a:rPr>
              <a:t>unsur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perjanjian</a:t>
            </a:r>
            <a:r>
              <a:rPr lang="en-US" dirty="0">
                <a:solidFill>
                  <a:schemeClr val="bg1"/>
                </a:solidFill>
              </a:rPr>
              <a:t> yang </a:t>
            </a:r>
            <a:r>
              <a:rPr lang="en-US" dirty="0" err="1">
                <a:solidFill>
                  <a:schemeClr val="bg1"/>
                </a:solidFill>
              </a:rPr>
              <a:t>berlainan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yaitu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unsur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sewa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unsur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beli</a:t>
            </a:r>
            <a:r>
              <a:rPr lang="en-US" dirty="0">
                <a:solidFill>
                  <a:schemeClr val="bg1"/>
                </a:solidFill>
              </a:rPr>
              <a:t> yang </a:t>
            </a:r>
            <a:r>
              <a:rPr lang="en-US" dirty="0" err="1">
                <a:solidFill>
                  <a:schemeClr val="bg1"/>
                </a:solidFill>
              </a:rPr>
              <a:t>tercakup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dalam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suatu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perjanjian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endParaRPr lang="id-ID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PERJANJIAN  CAMPURAN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5" y="2336873"/>
            <a:ext cx="6934851" cy="3599316"/>
          </a:xfrm>
        </p:spPr>
        <p:txBody>
          <a:bodyPr/>
          <a:lstStyle/>
          <a:p>
            <a:r>
              <a:rPr lang="id-ID" dirty="0" err="1"/>
              <a:t>J</a:t>
            </a:r>
            <a:r>
              <a:rPr lang="en-US" dirty="0" err="1"/>
              <a:t>ika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perselisihan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dipakai</a:t>
            </a:r>
            <a:r>
              <a:rPr lang="en-US" dirty="0"/>
              <a:t>/</a:t>
            </a:r>
            <a:r>
              <a:rPr lang="en-US" dirty="0" err="1"/>
              <a:t>diberlakukan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3 </a:t>
            </a:r>
            <a:r>
              <a:rPr lang="en-US" dirty="0" err="1"/>
              <a:t>macam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:</a:t>
            </a:r>
          </a:p>
          <a:p>
            <a:endParaRPr lang="id-ID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142976" y="3500438"/>
          <a:ext cx="7000924" cy="2928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1071546"/>
            <a:ext cx="6242074" cy="2574114"/>
          </a:xfrm>
        </p:spPr>
        <p:txBody>
          <a:bodyPr>
            <a:normAutofit fontScale="90000"/>
          </a:bodyPr>
          <a:lstStyle/>
          <a:p>
            <a:br>
              <a:rPr lang="id-ID" dirty="0"/>
            </a:br>
            <a:br>
              <a:rPr lang="id-ID" dirty="0"/>
            </a:br>
            <a:r>
              <a:rPr lang="id-ID" dirty="0"/>
              <a:t>T</a:t>
            </a:r>
            <a:r>
              <a:rPr lang="en-US" dirty="0" err="1"/>
              <a:t>eori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mengatakan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persoalan</a:t>
            </a:r>
            <a:r>
              <a:rPr lang="en-US" dirty="0"/>
              <a:t> yang </a:t>
            </a:r>
            <a:r>
              <a:rPr lang="en-US" dirty="0" err="1"/>
              <a:t>bersangkutan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	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perjanjian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bab</a:t>
            </a:r>
            <a:r>
              <a:rPr lang="en-US" dirty="0"/>
              <a:t> V-XVIII BW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penerapannya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analogis</a:t>
            </a:r>
            <a:r>
              <a:rPr lang="en-US" dirty="0"/>
              <a:t>.</a:t>
            </a:r>
            <a:br>
              <a:rPr lang="id-ID" dirty="0"/>
            </a:br>
            <a:br>
              <a:rPr lang="en-US" dirty="0"/>
            </a:br>
            <a:endParaRPr lang="id-ID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3600" dirty="0"/>
              <a:t>TEORI  SUI  GENERIS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928670"/>
            <a:ext cx="6170636" cy="271699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mengatakan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persoalan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dicari</a:t>
            </a:r>
            <a:r>
              <a:rPr lang="en-US" dirty="0"/>
              <a:t> </a:t>
            </a:r>
            <a:r>
              <a:rPr lang="en-US" dirty="0" err="1"/>
              <a:t>unsur-unsur</a:t>
            </a:r>
            <a:r>
              <a:rPr lang="en-US" dirty="0"/>
              <a:t> </a:t>
            </a:r>
            <a:r>
              <a:rPr lang="en-US" dirty="0" err="1"/>
              <a:t>mana</a:t>
            </a:r>
            <a:r>
              <a:rPr lang="en-US" dirty="0"/>
              <a:t> yang </a:t>
            </a:r>
            <a:r>
              <a:rPr lang="en-US" dirty="0" err="1"/>
              <a:t>menonjol</a:t>
            </a:r>
            <a:r>
              <a:rPr lang="en-US" dirty="0"/>
              <a:t>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sewa</a:t>
            </a:r>
            <a:r>
              <a:rPr lang="en-US" dirty="0"/>
              <a:t> </a:t>
            </a:r>
            <a:r>
              <a:rPr lang="en-US" dirty="0" err="1"/>
              <a:t>beli</a:t>
            </a:r>
            <a:r>
              <a:rPr lang="en-US" dirty="0"/>
              <a:t> </a:t>
            </a:r>
            <a:r>
              <a:rPr lang="en-US" dirty="0" err="1"/>
              <a:t>dilihat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sewanya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belinya</a:t>
            </a:r>
            <a:r>
              <a:rPr lang="en-US" dirty="0"/>
              <a:t> yang </a:t>
            </a:r>
            <a:r>
              <a:rPr lang="en-US" dirty="0" err="1"/>
              <a:t>menonjol</a:t>
            </a:r>
            <a:r>
              <a:rPr lang="en-US" dirty="0"/>
              <a:t>. </a:t>
            </a:r>
            <a:r>
              <a:rPr lang="en-US" dirty="0" err="1"/>
              <a:t>Penyelesaiannya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dicari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yang </a:t>
            </a:r>
            <a:r>
              <a:rPr lang="en-US" dirty="0" err="1"/>
              <a:t>menguasai</a:t>
            </a:r>
            <a:r>
              <a:rPr lang="en-US" dirty="0"/>
              <a:t> </a:t>
            </a:r>
            <a:r>
              <a:rPr lang="en-US" dirty="0" err="1"/>
              <a:t>unsur</a:t>
            </a:r>
            <a:r>
              <a:rPr lang="en-US" dirty="0"/>
              <a:t> yang </a:t>
            </a:r>
            <a:r>
              <a:rPr lang="en-US" dirty="0" err="1"/>
              <a:t>menonjol</a:t>
            </a:r>
            <a:r>
              <a:rPr lang="en-US" dirty="0"/>
              <a:t>.</a:t>
            </a:r>
            <a:endParaRPr lang="id-ID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3600" dirty="0"/>
              <a:t>TEORI  ABSORBSI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976" y="1000108"/>
            <a:ext cx="6242074" cy="2857520"/>
          </a:xfrm>
        </p:spPr>
        <p:txBody>
          <a:bodyPr>
            <a:noAutofit/>
          </a:bodyPr>
          <a:lstStyle/>
          <a:p>
            <a:r>
              <a:rPr lang="en-US" sz="2800" dirty="0" err="1"/>
              <a:t>Teori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mengatakan</a:t>
            </a:r>
            <a:r>
              <a:rPr lang="en-US" sz="2800" dirty="0"/>
              <a:t> </a:t>
            </a:r>
            <a:r>
              <a:rPr lang="en-US" sz="2800" dirty="0" err="1"/>
              <a:t>bahwa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mencari</a:t>
            </a:r>
            <a:r>
              <a:rPr lang="en-US" sz="2800" dirty="0"/>
              <a:t> </a:t>
            </a:r>
            <a:r>
              <a:rPr lang="en-US" sz="2800" dirty="0" err="1"/>
              <a:t>penyelesaiannya</a:t>
            </a:r>
            <a:r>
              <a:rPr lang="en-US" sz="2800" dirty="0"/>
              <a:t> </a:t>
            </a:r>
            <a:r>
              <a:rPr lang="en-US" sz="2800" dirty="0" err="1"/>
              <a:t>harus</a:t>
            </a:r>
            <a:r>
              <a:rPr lang="en-US" sz="2800" dirty="0"/>
              <a:t> </a:t>
            </a:r>
            <a:r>
              <a:rPr lang="en-US" sz="2800" dirty="0" err="1"/>
              <a:t>diterapkan</a:t>
            </a:r>
            <a:r>
              <a:rPr lang="en-US" sz="2800" dirty="0"/>
              <a:t> </a:t>
            </a:r>
            <a:r>
              <a:rPr lang="en-US" sz="2800" dirty="0" err="1"/>
              <a:t>peraturan-peraturan</a:t>
            </a:r>
            <a:r>
              <a:rPr lang="en-US" sz="2800" dirty="0"/>
              <a:t> yang </a:t>
            </a:r>
            <a:r>
              <a:rPr lang="en-US" sz="2800" dirty="0" err="1"/>
              <a:t>menguasai</a:t>
            </a:r>
            <a:r>
              <a:rPr lang="en-US" sz="2800" dirty="0"/>
              <a:t> </a:t>
            </a:r>
            <a:r>
              <a:rPr lang="en-US" sz="2800" dirty="0" err="1"/>
              <a:t>perjanjian-perjanjian</a:t>
            </a:r>
            <a:r>
              <a:rPr lang="en-US" sz="2800" dirty="0"/>
              <a:t> yang </a:t>
            </a:r>
            <a:r>
              <a:rPr lang="en-US" sz="2800" dirty="0" err="1"/>
              <a:t>mencakup</a:t>
            </a:r>
            <a:r>
              <a:rPr lang="en-US" sz="2800" dirty="0"/>
              <a:t> </a:t>
            </a:r>
            <a:r>
              <a:rPr lang="en-US" sz="2800" dirty="0" err="1"/>
              <a:t>perjanjian</a:t>
            </a:r>
            <a:r>
              <a:rPr lang="en-US" sz="2800" dirty="0"/>
              <a:t> </a:t>
            </a:r>
            <a:r>
              <a:rPr lang="en-US" sz="2800" dirty="0" err="1"/>
              <a:t>campuran</a:t>
            </a:r>
            <a:r>
              <a:rPr lang="en-US" sz="2800" dirty="0"/>
              <a:t>. </a:t>
            </a:r>
            <a:r>
              <a:rPr lang="en-US" sz="2800" dirty="0" err="1"/>
              <a:t>Jadi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perjanjian</a:t>
            </a:r>
            <a:r>
              <a:rPr lang="en-US" sz="2800" dirty="0"/>
              <a:t> </a:t>
            </a:r>
            <a:r>
              <a:rPr lang="en-US" sz="2800" dirty="0" err="1"/>
              <a:t>sewa</a:t>
            </a:r>
            <a:r>
              <a:rPr lang="en-US" sz="2800" dirty="0"/>
              <a:t> </a:t>
            </a:r>
            <a:r>
              <a:rPr lang="en-US" sz="2800" dirty="0" err="1"/>
              <a:t>beli</a:t>
            </a:r>
            <a:r>
              <a:rPr lang="en-US" sz="2800" dirty="0"/>
              <a:t> </a:t>
            </a:r>
            <a:r>
              <a:rPr lang="en-US" sz="2800" dirty="0" err="1"/>
              <a:t>harus</a:t>
            </a:r>
            <a:r>
              <a:rPr lang="en-US" sz="2800" dirty="0"/>
              <a:t> </a:t>
            </a:r>
            <a:r>
              <a:rPr lang="en-US" sz="2800" dirty="0" err="1"/>
              <a:t>diterapkan</a:t>
            </a:r>
            <a:r>
              <a:rPr lang="en-US" sz="2800" dirty="0"/>
              <a:t> </a:t>
            </a:r>
            <a:r>
              <a:rPr lang="en-US" sz="2800" dirty="0" err="1"/>
              <a:t>peraturan</a:t>
            </a:r>
            <a:r>
              <a:rPr lang="en-US" sz="2800" dirty="0"/>
              <a:t> </a:t>
            </a:r>
            <a:r>
              <a:rPr lang="en-US" sz="2800" dirty="0" err="1"/>
              <a:t>sewanya</a:t>
            </a:r>
            <a:r>
              <a:rPr lang="en-US" sz="2800" dirty="0"/>
              <a:t> </a:t>
            </a:r>
            <a:r>
              <a:rPr lang="en-US" sz="2800" dirty="0" err="1"/>
              <a:t>maupun</a:t>
            </a:r>
            <a:r>
              <a:rPr lang="en-US" sz="2800" dirty="0"/>
              <a:t> </a:t>
            </a:r>
            <a:r>
              <a:rPr lang="en-US" sz="2800" dirty="0" err="1"/>
              <a:t>peraturan</a:t>
            </a:r>
            <a:r>
              <a:rPr lang="en-US" sz="2800" dirty="0"/>
              <a:t> </a:t>
            </a:r>
            <a:r>
              <a:rPr lang="en-US" sz="2800" dirty="0" err="1"/>
              <a:t>belinya</a:t>
            </a:r>
            <a:r>
              <a:rPr lang="en-US" sz="2800" dirty="0"/>
              <a:t>.</a:t>
            </a:r>
            <a:br>
              <a:rPr lang="en-US" sz="2800" dirty="0"/>
            </a:br>
            <a:endParaRPr lang="id-ID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3600" dirty="0"/>
              <a:t>TEORI  KOMBINASI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PERBEDAAN PERIKATAN  &amp; PERJANJIAN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10" y="2071678"/>
            <a:ext cx="3354245" cy="693135"/>
          </a:xfrm>
        </p:spPr>
        <p:txBody>
          <a:bodyPr/>
          <a:lstStyle/>
          <a:p>
            <a:r>
              <a:rPr lang="id-ID" dirty="0"/>
              <a:t>PERIKATAN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42" y="3030009"/>
            <a:ext cx="3704568" cy="3185073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 marL="354013" indent="-354013">
              <a:buFontTx/>
              <a:buAutoNum type="alphaLcPeriod"/>
            </a:pPr>
            <a:r>
              <a:rPr lang="en-US" sz="2800" dirty="0" err="1">
                <a:solidFill>
                  <a:schemeClr val="bg1"/>
                </a:solidFill>
              </a:rPr>
              <a:t>Bentuknya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bisa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tertulis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atau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lisan</a:t>
            </a:r>
            <a:endParaRPr lang="en-US" sz="2800" dirty="0">
              <a:solidFill>
                <a:schemeClr val="bg1"/>
              </a:solidFill>
            </a:endParaRPr>
          </a:p>
          <a:p>
            <a:pPr marL="354013" indent="-354013">
              <a:buFontTx/>
              <a:buAutoNum type="alphaLcPeriod"/>
            </a:pPr>
            <a:r>
              <a:rPr lang="en-US" sz="2800" dirty="0" err="1">
                <a:solidFill>
                  <a:schemeClr val="bg1"/>
                </a:solidFill>
              </a:rPr>
              <a:t>Konsep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bersifat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abstrak</a:t>
            </a:r>
            <a:endParaRPr lang="en-US" sz="2800" dirty="0">
              <a:solidFill>
                <a:schemeClr val="bg1"/>
              </a:solidFill>
            </a:endParaRPr>
          </a:p>
          <a:p>
            <a:pPr marL="354013" indent="-354013">
              <a:buFontTx/>
              <a:buAutoNum type="alphaLcPeriod"/>
            </a:pPr>
            <a:r>
              <a:rPr lang="en-US" sz="2800" dirty="0" err="1">
                <a:solidFill>
                  <a:schemeClr val="bg1"/>
                </a:solidFill>
              </a:rPr>
              <a:t>Adanya</a:t>
            </a:r>
            <a:r>
              <a:rPr lang="en-US" sz="2800" dirty="0">
                <a:solidFill>
                  <a:schemeClr val="bg1"/>
                </a:solidFill>
              </a:rPr>
              <a:t> 2 </a:t>
            </a:r>
            <a:r>
              <a:rPr lang="en-US" sz="2800" dirty="0" err="1">
                <a:solidFill>
                  <a:schemeClr val="bg1"/>
                </a:solidFill>
              </a:rPr>
              <a:t>pihak</a:t>
            </a:r>
            <a:r>
              <a:rPr lang="en-US" sz="2800" dirty="0">
                <a:solidFill>
                  <a:schemeClr val="bg1"/>
                </a:solidFill>
              </a:rPr>
              <a:t> yang </a:t>
            </a:r>
            <a:r>
              <a:rPr lang="en-US" sz="2800" dirty="0" err="1">
                <a:solidFill>
                  <a:schemeClr val="bg1"/>
                </a:solidFill>
              </a:rPr>
              <a:t>mana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satu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pihak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menuntut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hak</a:t>
            </a:r>
            <a:r>
              <a:rPr lang="en-US" sz="2800" dirty="0">
                <a:solidFill>
                  <a:schemeClr val="bg1"/>
                </a:solidFill>
              </a:rPr>
              <a:t> (</a:t>
            </a:r>
            <a:r>
              <a:rPr lang="en-US" sz="2800" dirty="0" err="1">
                <a:solidFill>
                  <a:schemeClr val="bg1"/>
                </a:solidFill>
              </a:rPr>
              <a:t>menerima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prestasi</a:t>
            </a:r>
            <a:r>
              <a:rPr lang="en-US" sz="2800" dirty="0">
                <a:solidFill>
                  <a:schemeClr val="bg1"/>
                </a:solidFill>
              </a:rPr>
              <a:t>) </a:t>
            </a:r>
            <a:r>
              <a:rPr lang="en-US" sz="2800" dirty="0" err="1">
                <a:solidFill>
                  <a:schemeClr val="bg1"/>
                </a:solidFill>
              </a:rPr>
              <a:t>dan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satu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pihak</a:t>
            </a:r>
            <a:r>
              <a:rPr lang="en-US" sz="2800" dirty="0">
                <a:solidFill>
                  <a:schemeClr val="bg1"/>
                </a:solidFill>
              </a:rPr>
              <a:t> yang lain </a:t>
            </a:r>
            <a:r>
              <a:rPr lang="en-US" sz="2800" dirty="0" err="1">
                <a:solidFill>
                  <a:schemeClr val="bg1"/>
                </a:solidFill>
              </a:rPr>
              <a:t>memenuhi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kewajiban</a:t>
            </a:r>
            <a:r>
              <a:rPr lang="en-US" sz="2800" dirty="0">
                <a:solidFill>
                  <a:schemeClr val="bg1"/>
                </a:solidFill>
              </a:rPr>
              <a:t> (</a:t>
            </a:r>
            <a:r>
              <a:rPr lang="en-US" sz="2800" dirty="0" err="1">
                <a:solidFill>
                  <a:schemeClr val="bg1"/>
                </a:solidFill>
              </a:rPr>
              <a:t>melaksanakan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prestasi</a:t>
            </a:r>
            <a:r>
              <a:rPr lang="en-US" sz="2800" dirty="0">
                <a:solidFill>
                  <a:schemeClr val="bg1"/>
                </a:solidFill>
              </a:rPr>
              <a:t>)</a:t>
            </a:r>
          </a:p>
          <a:p>
            <a:endParaRPr lang="id-ID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29124" y="2071678"/>
            <a:ext cx="3355521" cy="692076"/>
          </a:xfrm>
        </p:spPr>
        <p:txBody>
          <a:bodyPr/>
          <a:lstStyle/>
          <a:p>
            <a:pPr algn="r"/>
            <a:r>
              <a:rPr lang="id-ID" dirty="0"/>
              <a:t>PERJANJIAN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4876" y="2928934"/>
            <a:ext cx="3571900" cy="3286148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 marL="457200" indent="-457200">
              <a:buFontTx/>
              <a:buAutoNum type="alphaLcPeriod"/>
            </a:pPr>
            <a:r>
              <a:rPr lang="id-ID" dirty="0">
                <a:solidFill>
                  <a:schemeClr val="bg1"/>
                </a:solidFill>
              </a:rPr>
              <a:t>B</a:t>
            </a:r>
            <a:r>
              <a:rPr lang="en-US" dirty="0" err="1">
                <a:solidFill>
                  <a:schemeClr val="bg1"/>
                </a:solidFill>
              </a:rPr>
              <a:t>entuknya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harus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tertulis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marL="457200" indent="-457200">
              <a:buFontTx/>
              <a:buAutoNum type="alphaLcPeriod"/>
            </a:pPr>
            <a:r>
              <a:rPr lang="en-US" dirty="0" err="1">
                <a:solidFill>
                  <a:schemeClr val="bg1"/>
                </a:solidFill>
              </a:rPr>
              <a:t>Konsep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bersifat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konkrit</a:t>
            </a:r>
            <a:endParaRPr lang="en-US" dirty="0">
              <a:solidFill>
                <a:schemeClr val="bg1"/>
              </a:solidFill>
            </a:endParaRPr>
          </a:p>
          <a:p>
            <a:pPr marL="457200" indent="-457200">
              <a:buFontTx/>
              <a:buAutoNum type="alphaLcPeriod"/>
            </a:pPr>
            <a:r>
              <a:rPr lang="en-US" dirty="0" err="1">
                <a:solidFill>
                  <a:schemeClr val="bg1"/>
                </a:solidFill>
              </a:rPr>
              <a:t>Adanya</a:t>
            </a:r>
            <a:r>
              <a:rPr lang="en-US" dirty="0">
                <a:solidFill>
                  <a:schemeClr val="bg1"/>
                </a:solidFill>
              </a:rPr>
              <a:t> 2 </a:t>
            </a:r>
            <a:r>
              <a:rPr lang="en-US" dirty="0" err="1">
                <a:solidFill>
                  <a:schemeClr val="bg1"/>
                </a:solidFill>
              </a:rPr>
              <a:t>pihak</a:t>
            </a:r>
            <a:r>
              <a:rPr lang="en-US" dirty="0">
                <a:solidFill>
                  <a:schemeClr val="bg1"/>
                </a:solidFill>
              </a:rPr>
              <a:t> yang </a:t>
            </a:r>
            <a:r>
              <a:rPr lang="en-US" dirty="0" err="1">
                <a:solidFill>
                  <a:schemeClr val="bg1"/>
                </a:solidFill>
              </a:rPr>
              <a:t>mengikatkan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diri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dalam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perjanjian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bersepakat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Perjanjian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merupakan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sumber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dari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perikatan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928670"/>
            <a:ext cx="6313512" cy="3071834"/>
          </a:xfrm>
        </p:spPr>
        <p:txBody>
          <a:bodyPr>
            <a:normAutofit/>
          </a:bodyPr>
          <a:lstStyle/>
          <a:p>
            <a:r>
              <a:rPr lang="en-US" dirty="0" err="1"/>
              <a:t>Persetujuan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perbuatan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orang</a:t>
            </a:r>
            <a:r>
              <a:rPr lang="en-US" dirty="0"/>
              <a:t>/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mengikatkan</a:t>
            </a:r>
            <a:r>
              <a:rPr lang="en-US" dirty="0"/>
              <a:t> </a:t>
            </a:r>
            <a:r>
              <a:rPr lang="en-US" dirty="0" err="1"/>
              <a:t>dirinya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orang</a:t>
            </a:r>
            <a:r>
              <a:rPr lang="en-US" dirty="0"/>
              <a:t> lain/</a:t>
            </a:r>
            <a:r>
              <a:rPr lang="en-US" dirty="0" err="1"/>
              <a:t>lebih</a:t>
            </a:r>
            <a:r>
              <a:rPr lang="en-US" dirty="0"/>
              <a:t>. (</a:t>
            </a:r>
            <a:r>
              <a:rPr lang="en-US" dirty="0" err="1"/>
              <a:t>pasal</a:t>
            </a:r>
            <a:r>
              <a:rPr lang="en-US" dirty="0"/>
              <a:t> 1313 BW)</a:t>
            </a:r>
            <a:br>
              <a:rPr lang="en-US" dirty="0"/>
            </a:br>
            <a:endParaRPr lang="id-ID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4000" dirty="0"/>
              <a:t>DEFINISI  PERJANJIAN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/>
              <a:t>MACAM-MACAM PERJANJIAN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57224" y="2336800"/>
          <a:ext cx="7215238" cy="359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642918"/>
            <a:ext cx="6253406" cy="3036061"/>
          </a:xfrm>
        </p:spPr>
        <p:txBody>
          <a:bodyPr>
            <a:normAutofit/>
          </a:bodyPr>
          <a:lstStyle/>
          <a:p>
            <a:r>
              <a:rPr lang="id-ID" sz="3600" dirty="0" err="1">
                <a:solidFill>
                  <a:schemeClr val="bg1"/>
                </a:solidFill>
              </a:rPr>
              <a:t>P</a:t>
            </a:r>
            <a:r>
              <a:rPr lang="en-US" sz="3600" dirty="0" err="1">
                <a:solidFill>
                  <a:schemeClr val="bg1"/>
                </a:solidFill>
              </a:rPr>
              <a:t>erjanjian</a:t>
            </a:r>
            <a:r>
              <a:rPr lang="en-US" sz="3600" dirty="0">
                <a:solidFill>
                  <a:schemeClr val="bg1"/>
                </a:solidFill>
              </a:rPr>
              <a:t> yang </a:t>
            </a:r>
            <a:r>
              <a:rPr lang="en-US" sz="3600" dirty="0" err="1">
                <a:solidFill>
                  <a:schemeClr val="bg1"/>
                </a:solidFill>
              </a:rPr>
              <a:t>tercipta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kalau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tercapai</a:t>
            </a:r>
            <a:r>
              <a:rPr lang="en-US" sz="3600" dirty="0">
                <a:solidFill>
                  <a:schemeClr val="bg1"/>
                </a:solidFill>
              </a:rPr>
              <a:t>  </a:t>
            </a:r>
            <a:r>
              <a:rPr lang="en-US" sz="3600" dirty="0" err="1">
                <a:solidFill>
                  <a:schemeClr val="bg1"/>
                </a:solidFill>
              </a:rPr>
              <a:t>suatu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kata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sepakat</a:t>
            </a:r>
            <a:r>
              <a:rPr lang="en-US" sz="3600" dirty="0">
                <a:solidFill>
                  <a:schemeClr val="bg1"/>
                </a:solidFill>
              </a:rPr>
              <a:t>.</a:t>
            </a:r>
            <a:endParaRPr lang="id-ID" sz="3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3200" dirty="0"/>
              <a:t>PERJANJIAN  KONSENSUAL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642918"/>
            <a:ext cx="6253406" cy="3036061"/>
          </a:xfrm>
        </p:spPr>
        <p:txBody>
          <a:bodyPr>
            <a:normAutofit/>
          </a:bodyPr>
          <a:lstStyle/>
          <a:p>
            <a:r>
              <a:rPr lang="id-ID" sz="3600" dirty="0" err="1">
                <a:solidFill>
                  <a:schemeClr val="bg1"/>
                </a:solidFill>
              </a:rPr>
              <a:t>P</a:t>
            </a:r>
            <a:r>
              <a:rPr lang="en-US" sz="3600" dirty="0" err="1">
                <a:solidFill>
                  <a:schemeClr val="bg1"/>
                </a:solidFill>
              </a:rPr>
              <a:t>erjanjian</a:t>
            </a:r>
            <a:r>
              <a:rPr lang="en-US" sz="3600" dirty="0">
                <a:solidFill>
                  <a:schemeClr val="bg1"/>
                </a:solidFill>
              </a:rPr>
              <a:t> yang </a:t>
            </a:r>
            <a:r>
              <a:rPr lang="en-US" sz="3600" dirty="0" err="1">
                <a:solidFill>
                  <a:schemeClr val="bg1"/>
                </a:solidFill>
              </a:rPr>
              <a:t>tercipta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jika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disamping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kata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sepakat</a:t>
            </a:r>
            <a:r>
              <a:rPr lang="en-US" sz="3600" dirty="0">
                <a:solidFill>
                  <a:schemeClr val="bg1"/>
                </a:solidFill>
              </a:rPr>
              <a:t>, </a:t>
            </a:r>
            <a:r>
              <a:rPr lang="en-US" sz="3600" dirty="0" err="1">
                <a:solidFill>
                  <a:schemeClr val="bg1"/>
                </a:solidFill>
              </a:rPr>
              <a:t>juga</a:t>
            </a:r>
            <a:r>
              <a:rPr lang="id-ID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terjadi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pelaksanaan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dari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prestasi</a:t>
            </a:r>
            <a:r>
              <a:rPr lang="en-US" sz="3600" dirty="0">
                <a:solidFill>
                  <a:schemeClr val="bg1"/>
                </a:solidFill>
              </a:rPr>
              <a:t> yang </a:t>
            </a:r>
            <a:r>
              <a:rPr lang="id-ID" sz="3600" dirty="0">
                <a:solidFill>
                  <a:schemeClr val="bg1"/>
                </a:solidFill>
              </a:rPr>
              <a:t>d</a:t>
            </a:r>
            <a:r>
              <a:rPr lang="en-US" sz="3600" dirty="0" err="1">
                <a:solidFill>
                  <a:schemeClr val="bg1"/>
                </a:solidFill>
              </a:rPr>
              <a:t>iperjanjikan</a:t>
            </a:r>
            <a:r>
              <a:rPr lang="en-US" sz="3600" dirty="0">
                <a:solidFill>
                  <a:schemeClr val="bg1"/>
                </a:solidFill>
              </a:rPr>
              <a:t>.</a:t>
            </a:r>
            <a:endParaRPr lang="id-ID" sz="3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3200" dirty="0"/>
              <a:t>PERJANJIAN  RIIL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642918"/>
            <a:ext cx="6253406" cy="3036061"/>
          </a:xfrm>
        </p:spPr>
        <p:txBody>
          <a:bodyPr>
            <a:normAutofit/>
          </a:bodyPr>
          <a:lstStyle/>
          <a:p>
            <a:r>
              <a:rPr lang="id-ID" sz="3600" dirty="0" err="1">
                <a:solidFill>
                  <a:schemeClr val="bg1"/>
                </a:solidFill>
              </a:rPr>
              <a:t>P</a:t>
            </a:r>
            <a:r>
              <a:rPr lang="en-US" sz="3600" dirty="0" err="1">
                <a:solidFill>
                  <a:schemeClr val="bg1"/>
                </a:solidFill>
              </a:rPr>
              <a:t>erjanjian</a:t>
            </a:r>
            <a:r>
              <a:rPr lang="en-US" sz="3600" dirty="0">
                <a:solidFill>
                  <a:schemeClr val="bg1"/>
                </a:solidFill>
              </a:rPr>
              <a:t> yang </a:t>
            </a:r>
            <a:r>
              <a:rPr lang="id-ID" sz="3600" dirty="0">
                <a:solidFill>
                  <a:schemeClr val="bg1"/>
                </a:solidFill>
              </a:rPr>
              <a:t>bersifat pokok</a:t>
            </a:r>
            <a:endParaRPr lang="id-ID" sz="3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3200" dirty="0"/>
              <a:t>PERJANJIAN  PRINSIPAL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642918"/>
            <a:ext cx="6253406" cy="3036061"/>
          </a:xfrm>
        </p:spPr>
        <p:txBody>
          <a:bodyPr>
            <a:noAutofit/>
          </a:bodyPr>
          <a:lstStyle/>
          <a:p>
            <a:pPr>
              <a:tabLst>
                <a:tab pos="0" algn="l"/>
              </a:tabLst>
            </a:pPr>
            <a:r>
              <a:rPr lang="id-ID" sz="2800" dirty="0" err="1">
                <a:solidFill>
                  <a:schemeClr val="bg1"/>
                </a:solidFill>
              </a:rPr>
              <a:t>P</a:t>
            </a:r>
            <a:r>
              <a:rPr lang="en-US" sz="2800" dirty="0" err="1">
                <a:solidFill>
                  <a:schemeClr val="bg1"/>
                </a:solidFill>
              </a:rPr>
              <a:t>erjanjian</a:t>
            </a:r>
            <a:r>
              <a:rPr lang="en-US" sz="2800" dirty="0">
                <a:solidFill>
                  <a:schemeClr val="bg1"/>
                </a:solidFill>
              </a:rPr>
              <a:t> yang </a:t>
            </a:r>
            <a:r>
              <a:rPr lang="en-US" sz="2800" dirty="0" err="1">
                <a:solidFill>
                  <a:schemeClr val="bg1"/>
                </a:solidFill>
              </a:rPr>
              <a:t>bergantung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pada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perjanjian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pokok</a:t>
            </a:r>
            <a:r>
              <a:rPr lang="en-US" sz="2800" dirty="0">
                <a:solidFill>
                  <a:schemeClr val="bg1"/>
                </a:solidFill>
              </a:rPr>
              <a:t>. </a:t>
            </a:r>
            <a:r>
              <a:rPr lang="en-US" sz="2800" dirty="0" err="1">
                <a:solidFill>
                  <a:schemeClr val="bg1"/>
                </a:solidFill>
              </a:rPr>
              <a:t>Misalnya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perjanjian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pinjam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meminjam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dengan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jaminan</a:t>
            </a:r>
            <a:r>
              <a:rPr lang="en-US" sz="2800" dirty="0">
                <a:solidFill>
                  <a:schemeClr val="bg1"/>
                </a:solidFill>
              </a:rPr>
              <a:t>. </a:t>
            </a:r>
            <a:r>
              <a:rPr lang="en-US" sz="2800" dirty="0" err="1">
                <a:solidFill>
                  <a:schemeClr val="bg1"/>
                </a:solidFill>
              </a:rPr>
              <a:t>Dalam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hal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ini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maka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pinjam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meminjam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merupakan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perjanjian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pokok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sedangkan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jaminan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merupakan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perjanjian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accesoir</a:t>
            </a:r>
            <a:r>
              <a:rPr lang="en-US" sz="28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3200" dirty="0"/>
              <a:t>PERJANJIAN  ACCESOIR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642918"/>
            <a:ext cx="6253406" cy="3036061"/>
          </a:xfrm>
        </p:spPr>
        <p:txBody>
          <a:bodyPr>
            <a:normAutofit/>
          </a:bodyPr>
          <a:lstStyle/>
          <a:p>
            <a:r>
              <a:rPr lang="id-ID" sz="3600" dirty="0" err="1">
                <a:solidFill>
                  <a:schemeClr val="bg1"/>
                </a:solidFill>
              </a:rPr>
              <a:t>P</a:t>
            </a:r>
            <a:r>
              <a:rPr lang="en-US" sz="3600" dirty="0" err="1">
                <a:solidFill>
                  <a:schemeClr val="bg1"/>
                </a:solidFill>
              </a:rPr>
              <a:t>erjanjian</a:t>
            </a:r>
            <a:r>
              <a:rPr lang="en-US" sz="3600" dirty="0">
                <a:solidFill>
                  <a:schemeClr val="bg1"/>
                </a:solidFill>
              </a:rPr>
              <a:t> yang </a:t>
            </a:r>
            <a:r>
              <a:rPr lang="id-ID" sz="3600" dirty="0">
                <a:solidFill>
                  <a:schemeClr val="bg1"/>
                </a:solidFill>
              </a:rPr>
              <a:t>m</a:t>
            </a:r>
            <a:r>
              <a:rPr lang="en-US" sz="3600" dirty="0" err="1">
                <a:solidFill>
                  <a:schemeClr val="bg1"/>
                </a:solidFill>
              </a:rPr>
              <a:t>enimbulkan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suatu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kewajiban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untuk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melaksanakan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prestasi</a:t>
            </a:r>
            <a:r>
              <a:rPr lang="en-US" sz="36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3200" dirty="0"/>
              <a:t>PERJANJIAN  OBLIGATOIR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642918"/>
            <a:ext cx="6253406" cy="3036061"/>
          </a:xfrm>
        </p:spPr>
        <p:txBody>
          <a:bodyPr>
            <a:normAutofit/>
          </a:bodyPr>
          <a:lstStyle/>
          <a:p>
            <a:r>
              <a:rPr lang="id-ID" sz="3600" dirty="0" err="1">
                <a:solidFill>
                  <a:schemeClr val="bg1"/>
                </a:solidFill>
              </a:rPr>
              <a:t>P</a:t>
            </a:r>
            <a:r>
              <a:rPr lang="en-US" sz="3600" dirty="0" err="1">
                <a:solidFill>
                  <a:schemeClr val="bg1"/>
                </a:solidFill>
              </a:rPr>
              <a:t>erjanjian</a:t>
            </a:r>
            <a:r>
              <a:rPr lang="en-US" sz="3600" dirty="0">
                <a:solidFill>
                  <a:schemeClr val="bg1"/>
                </a:solidFill>
              </a:rPr>
              <a:t> yang </a:t>
            </a:r>
            <a:r>
              <a:rPr lang="en-US" sz="3600" dirty="0" err="1">
                <a:solidFill>
                  <a:schemeClr val="bg1"/>
                </a:solidFill>
              </a:rPr>
              <a:t>menghapuskan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suatu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kewajiban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untuk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melaksanakan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prestasi</a:t>
            </a:r>
            <a:r>
              <a:rPr lang="en-US" sz="3600" dirty="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3200" dirty="0"/>
              <a:t>PERJANJIAN  LIBORATOIR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heme1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1_Berlin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ppt/theme/theme3.xml><?xml version="1.0" encoding="utf-8"?>
<a:theme xmlns:a="http://schemas.openxmlformats.org/drawingml/2006/main" name="2_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ppt/theme/theme4.xml><?xml version="1.0" encoding="utf-8"?>
<a:theme xmlns:a="http://schemas.openxmlformats.org/drawingml/2006/main" name="3_Berlin">
  <a:themeElements>
    <a:clrScheme name="Berlin">
      <a:dk1>
        <a:sysClr val="windowText" lastClr="000000"/>
      </a:dk1>
      <a:lt1>
        <a:sysClr val="window" lastClr="FFFFFF"/>
      </a:lt1>
      <a:dk2>
        <a:srgbClr val="8D4585"/>
      </a:dk2>
      <a:lt2>
        <a:srgbClr val="E7E6E6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6ED4F6"/>
      </a:hlink>
      <a:folHlink>
        <a:srgbClr val="9FECFC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7D30EEFE-7128-4DE5-8A0D-8D4EF32CB0A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45</TotalTime>
  <Words>556</Words>
  <Application>Microsoft Office PowerPoint</Application>
  <PresentationFormat>On-screen Show (4:3)</PresentationFormat>
  <Paragraphs>64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Trebuchet MS</vt:lpstr>
      <vt:lpstr>Wingdings</vt:lpstr>
      <vt:lpstr>Theme1</vt:lpstr>
      <vt:lpstr>1_Berlin</vt:lpstr>
      <vt:lpstr>2_Berlin</vt:lpstr>
      <vt:lpstr>3_Berlin</vt:lpstr>
      <vt:lpstr>PERJANJIAN  &amp; PERIKATAN</vt:lpstr>
      <vt:lpstr>Persetujuan adalah suatu perbuatan dengan mana satu orang/lebih mengikatkan dirinya terhadap satu orang lain/lebih. (pasal 1313 BW) </vt:lpstr>
      <vt:lpstr>MACAM-MACAM PERJANJIAN</vt:lpstr>
      <vt:lpstr>Perjanjian yang tercipta kalau tercapai  suatu kata sepakat.</vt:lpstr>
      <vt:lpstr>Perjanjian yang tercipta jika disamping kata sepakat, juga terjadi pelaksanaan dari prestasi yang diperjanjikan.</vt:lpstr>
      <vt:lpstr>Perjanjian yang bersifat pokok</vt:lpstr>
      <vt:lpstr>Perjanjian yang bergantung pada perjanjian pokok. Misalnya perjanjian pinjam meminjam dengan jaminan. Dalam hal ini maka pinjam meminjam merupakan perjanjian pokok sedangkan jaminan merupakan perjanjian accesoir.</vt:lpstr>
      <vt:lpstr>Perjanjian yang menimbulkan suatu kewajiban untuk melaksanakan prestasi.</vt:lpstr>
      <vt:lpstr>Perjanjian yang menghapuskan suatu kewajiban untuk melaksanakan prestasi. </vt:lpstr>
      <vt:lpstr>UNSUR  PERJANJIAN</vt:lpstr>
      <vt:lpstr>BENTUK &amp; ISI PERJANJIAN</vt:lpstr>
      <vt:lpstr>Ada 3 hal yang harus dimasukkan dalam perjanjian </vt:lpstr>
      <vt:lpstr>PERJANJIAN  CAMPURAN</vt:lpstr>
      <vt:lpstr>PERJANJIAN  CAMPURAN</vt:lpstr>
      <vt:lpstr>  Teori ini mengatakan bahwa penyelesaian persoalan yang bersangkutan harus berdasarkan peraturan  tentang perjanjian dalam bab V-XVIII BW dan penerapannya secara analogis.  </vt:lpstr>
      <vt:lpstr>Teori ini mengatakan bahwa dalam persoalan ini harus dicari unsur-unsur mana yang menonjol. Dalam hal sewa beli dilihat apakah unsur sewanya atau unsur belinya yang menonjol. Penyelesaiannya harus dicari berdasarkan peraturan yang menguasai unsur yang menonjol.</vt:lpstr>
      <vt:lpstr>Teori ini mengatakan bahwa untuk mencari penyelesaiannya harus diterapkan peraturan-peraturan yang menguasai perjanjian-perjanjian yang mencakup perjanjian campuran. Jadi dalam perjanjian sewa beli harus diterapkan peraturan sewanya maupun peraturan belinya. </vt:lpstr>
      <vt:lpstr>PERBEDAAN PERIKATAN  &amp; PERJANJIAN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ke-1</dc:title>
  <dc:creator>Hp</dc:creator>
  <cp:lastModifiedBy>ASUS</cp:lastModifiedBy>
  <cp:revision>8</cp:revision>
  <dcterms:created xsi:type="dcterms:W3CDTF">2014-10-22T10:20:49Z</dcterms:created>
  <dcterms:modified xsi:type="dcterms:W3CDTF">2022-03-12T18:48:35Z</dcterms:modified>
</cp:coreProperties>
</file>