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807BE-1949-446F-97C1-91EB2A006ED1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DA5A3852-C634-42E6-A4EC-084860A6BF48}">
      <dgm:prSet phldrT="[Text]"/>
      <dgm:spPr/>
      <dgm:t>
        <a:bodyPr/>
        <a:lstStyle/>
        <a:p>
          <a:r>
            <a:rPr lang="id-ID" dirty="0" smtClean="0"/>
            <a:t>Negara</a:t>
          </a:r>
          <a:endParaRPr lang="id-ID" dirty="0"/>
        </a:p>
      </dgm:t>
    </dgm:pt>
    <dgm:pt modelId="{355277AC-48EC-4C45-B124-91FEDCBF094F}" type="parTrans" cxnId="{4E4BF549-65F3-462D-A68D-2C76233D55CA}">
      <dgm:prSet/>
      <dgm:spPr/>
      <dgm:t>
        <a:bodyPr/>
        <a:lstStyle/>
        <a:p>
          <a:endParaRPr lang="id-ID"/>
        </a:p>
      </dgm:t>
    </dgm:pt>
    <dgm:pt modelId="{6417D882-06A4-45BC-A04D-B3C578C3623D}" type="sibTrans" cxnId="{4E4BF549-65F3-462D-A68D-2C76233D55CA}">
      <dgm:prSet/>
      <dgm:spPr/>
      <dgm:t>
        <a:bodyPr/>
        <a:lstStyle/>
        <a:p>
          <a:endParaRPr lang="id-ID"/>
        </a:p>
      </dgm:t>
    </dgm:pt>
    <dgm:pt modelId="{51F003D6-BDE4-45CF-B782-9466A0FBC3A9}">
      <dgm:prSet phldrT="[Text]"/>
      <dgm:spPr/>
      <dgm:t>
        <a:bodyPr/>
        <a:lstStyle/>
        <a:p>
          <a:r>
            <a:rPr lang="id-ID" dirty="0" smtClean="0"/>
            <a:t>Penduduk</a:t>
          </a:r>
          <a:endParaRPr lang="id-ID" dirty="0"/>
        </a:p>
      </dgm:t>
    </dgm:pt>
    <dgm:pt modelId="{3CB151F3-B960-4319-AF99-5880199D6616}" type="parTrans" cxnId="{0354E366-D025-492A-BFAA-0C243BE00E96}">
      <dgm:prSet/>
      <dgm:spPr/>
      <dgm:t>
        <a:bodyPr/>
        <a:lstStyle/>
        <a:p>
          <a:endParaRPr lang="id-ID"/>
        </a:p>
      </dgm:t>
    </dgm:pt>
    <dgm:pt modelId="{B6CE6E2E-72AB-4BD0-90E6-7D867B400A5D}" type="sibTrans" cxnId="{0354E366-D025-492A-BFAA-0C243BE00E96}">
      <dgm:prSet/>
      <dgm:spPr/>
      <dgm:t>
        <a:bodyPr/>
        <a:lstStyle/>
        <a:p>
          <a:endParaRPr lang="id-ID"/>
        </a:p>
      </dgm:t>
    </dgm:pt>
    <dgm:pt modelId="{D6297232-03A7-4937-98A5-74E88BF57ADA}">
      <dgm:prSet phldrT="[Text]"/>
      <dgm:spPr/>
      <dgm:t>
        <a:bodyPr/>
        <a:lstStyle/>
        <a:p>
          <a:r>
            <a:rPr lang="id-ID" dirty="0" smtClean="0"/>
            <a:t>Warga Negara</a:t>
          </a:r>
          <a:endParaRPr lang="id-ID" dirty="0"/>
        </a:p>
      </dgm:t>
    </dgm:pt>
    <dgm:pt modelId="{03DA39DE-9121-43DF-8B4A-2D3D6917DF81}" type="parTrans" cxnId="{56E8E14D-9559-44F4-85B4-408BFF69AFC8}">
      <dgm:prSet/>
      <dgm:spPr/>
      <dgm:t>
        <a:bodyPr/>
        <a:lstStyle/>
        <a:p>
          <a:endParaRPr lang="id-ID"/>
        </a:p>
      </dgm:t>
    </dgm:pt>
    <dgm:pt modelId="{33765884-4C82-4A24-9D1A-3BD99EFC27BC}" type="sibTrans" cxnId="{56E8E14D-9559-44F4-85B4-408BFF69AFC8}">
      <dgm:prSet/>
      <dgm:spPr/>
      <dgm:t>
        <a:bodyPr/>
        <a:lstStyle/>
        <a:p>
          <a:endParaRPr lang="id-ID"/>
        </a:p>
      </dgm:t>
    </dgm:pt>
    <dgm:pt modelId="{2C4295A5-9CEB-43AC-9EA9-B860F90591F6}">
      <dgm:prSet phldrT="[Text]"/>
      <dgm:spPr/>
      <dgm:t>
        <a:bodyPr/>
        <a:lstStyle/>
        <a:p>
          <a:r>
            <a:rPr lang="id-ID" dirty="0" smtClean="0"/>
            <a:t>Bukan Warga Negara</a:t>
          </a:r>
          <a:endParaRPr lang="id-ID" dirty="0"/>
        </a:p>
      </dgm:t>
    </dgm:pt>
    <dgm:pt modelId="{9999355C-AD79-42E8-A37E-2C31650D7738}" type="parTrans" cxnId="{BD0FDA8B-1B65-4C18-B8A2-52FD11B09320}">
      <dgm:prSet/>
      <dgm:spPr/>
      <dgm:t>
        <a:bodyPr/>
        <a:lstStyle/>
        <a:p>
          <a:endParaRPr lang="id-ID"/>
        </a:p>
      </dgm:t>
    </dgm:pt>
    <dgm:pt modelId="{D959C621-A8F9-4536-ADA1-4A692A350B06}" type="sibTrans" cxnId="{BD0FDA8B-1B65-4C18-B8A2-52FD11B09320}">
      <dgm:prSet/>
      <dgm:spPr/>
      <dgm:t>
        <a:bodyPr/>
        <a:lstStyle/>
        <a:p>
          <a:endParaRPr lang="id-ID"/>
        </a:p>
      </dgm:t>
    </dgm:pt>
    <dgm:pt modelId="{7957DE46-90A1-4ACA-BD10-B6530BAF103F}">
      <dgm:prSet phldrT="[Text]"/>
      <dgm:spPr/>
      <dgm:t>
        <a:bodyPr/>
        <a:lstStyle/>
        <a:p>
          <a:r>
            <a:rPr lang="id-ID" dirty="0" smtClean="0"/>
            <a:t>Bukan Penduduk</a:t>
          </a:r>
          <a:endParaRPr lang="id-ID" dirty="0"/>
        </a:p>
      </dgm:t>
    </dgm:pt>
    <dgm:pt modelId="{8ECD5E17-3BF2-49C0-8146-652B89F7A258}" type="parTrans" cxnId="{75CC32C8-598B-4168-8FA8-515973DE261A}">
      <dgm:prSet/>
      <dgm:spPr/>
      <dgm:t>
        <a:bodyPr/>
        <a:lstStyle/>
        <a:p>
          <a:endParaRPr lang="id-ID"/>
        </a:p>
      </dgm:t>
    </dgm:pt>
    <dgm:pt modelId="{7875F77A-34BE-4895-B8C5-138327ABBDD6}" type="sibTrans" cxnId="{75CC32C8-598B-4168-8FA8-515973DE261A}">
      <dgm:prSet/>
      <dgm:spPr/>
      <dgm:t>
        <a:bodyPr/>
        <a:lstStyle/>
        <a:p>
          <a:endParaRPr lang="id-ID"/>
        </a:p>
      </dgm:t>
    </dgm:pt>
    <dgm:pt modelId="{DAADAC54-A99D-4BCA-9623-A7C63186F29B}" type="pres">
      <dgm:prSet presAssocID="{F3A807BE-1949-446F-97C1-91EB2A006ED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C9B5208-027D-4C98-B308-91DDCBBDFA05}" type="pres">
      <dgm:prSet presAssocID="{DA5A3852-C634-42E6-A4EC-084860A6BF48}" presName="root1" presStyleCnt="0"/>
      <dgm:spPr/>
    </dgm:pt>
    <dgm:pt modelId="{89057280-AD56-40C3-B8A6-8D5F78E8A149}" type="pres">
      <dgm:prSet presAssocID="{DA5A3852-C634-42E6-A4EC-084860A6BF48}" presName="LevelOneTextNode" presStyleLbl="node0" presStyleIdx="0" presStyleCnt="1">
        <dgm:presLayoutVars>
          <dgm:chPref val="3"/>
        </dgm:presLayoutVars>
      </dgm:prSet>
      <dgm:spPr/>
    </dgm:pt>
    <dgm:pt modelId="{123EB97E-1427-44C3-BB16-24662DAD4A88}" type="pres">
      <dgm:prSet presAssocID="{DA5A3852-C634-42E6-A4EC-084860A6BF48}" presName="level2hierChild" presStyleCnt="0"/>
      <dgm:spPr/>
    </dgm:pt>
    <dgm:pt modelId="{6195798B-491B-480C-8417-697A09B002A9}" type="pres">
      <dgm:prSet presAssocID="{3CB151F3-B960-4319-AF99-5880199D6616}" presName="conn2-1" presStyleLbl="parChTrans1D2" presStyleIdx="0" presStyleCnt="2"/>
      <dgm:spPr/>
    </dgm:pt>
    <dgm:pt modelId="{D38B3D0C-EFF7-47EC-88AC-AE94CB7ED13C}" type="pres">
      <dgm:prSet presAssocID="{3CB151F3-B960-4319-AF99-5880199D6616}" presName="connTx" presStyleLbl="parChTrans1D2" presStyleIdx="0" presStyleCnt="2"/>
      <dgm:spPr/>
    </dgm:pt>
    <dgm:pt modelId="{21868ECC-51D7-4533-9096-8B2085F0FC90}" type="pres">
      <dgm:prSet presAssocID="{51F003D6-BDE4-45CF-B782-9466A0FBC3A9}" presName="root2" presStyleCnt="0"/>
      <dgm:spPr/>
    </dgm:pt>
    <dgm:pt modelId="{D8B272DF-0DF6-4B68-AADC-2182DCF93828}" type="pres">
      <dgm:prSet presAssocID="{51F003D6-BDE4-45CF-B782-9466A0FBC3A9}" presName="LevelTwoTextNode" presStyleLbl="node2" presStyleIdx="0" presStyleCnt="2" custLinFactNeighborX="756" custLinFactNeighborY="-29416">
        <dgm:presLayoutVars>
          <dgm:chPref val="3"/>
        </dgm:presLayoutVars>
      </dgm:prSet>
      <dgm:spPr/>
    </dgm:pt>
    <dgm:pt modelId="{E73938C7-1A3E-4927-A0B1-ACC75C190FDA}" type="pres">
      <dgm:prSet presAssocID="{51F003D6-BDE4-45CF-B782-9466A0FBC3A9}" presName="level3hierChild" presStyleCnt="0"/>
      <dgm:spPr/>
    </dgm:pt>
    <dgm:pt modelId="{B5F2BC3A-6F69-449C-8CC8-BEF57A21B54E}" type="pres">
      <dgm:prSet presAssocID="{03DA39DE-9121-43DF-8B4A-2D3D6917DF81}" presName="conn2-1" presStyleLbl="parChTrans1D3" presStyleIdx="0" presStyleCnt="2"/>
      <dgm:spPr/>
    </dgm:pt>
    <dgm:pt modelId="{21273170-F693-4657-8767-642377DB837E}" type="pres">
      <dgm:prSet presAssocID="{03DA39DE-9121-43DF-8B4A-2D3D6917DF81}" presName="connTx" presStyleLbl="parChTrans1D3" presStyleIdx="0" presStyleCnt="2"/>
      <dgm:spPr/>
    </dgm:pt>
    <dgm:pt modelId="{6F146800-C656-4687-B852-5587E5B598FD}" type="pres">
      <dgm:prSet presAssocID="{D6297232-03A7-4937-98A5-74E88BF57ADA}" presName="root2" presStyleCnt="0"/>
      <dgm:spPr/>
    </dgm:pt>
    <dgm:pt modelId="{A6D7C980-2C2C-48C5-AA7D-FF737A07CABA}" type="pres">
      <dgm:prSet presAssocID="{D6297232-03A7-4937-98A5-74E88BF57ADA}" presName="LevelTwoTextNode" presStyleLbl="node3" presStyleIdx="0" presStyleCnt="2" custLinFactNeighborX="-1314" custLinFactNeighborY="-51770">
        <dgm:presLayoutVars>
          <dgm:chPref val="3"/>
        </dgm:presLayoutVars>
      </dgm:prSet>
      <dgm:spPr/>
    </dgm:pt>
    <dgm:pt modelId="{19F45369-65BB-4300-A414-AE74721563B1}" type="pres">
      <dgm:prSet presAssocID="{D6297232-03A7-4937-98A5-74E88BF57ADA}" presName="level3hierChild" presStyleCnt="0"/>
      <dgm:spPr/>
    </dgm:pt>
    <dgm:pt modelId="{1278DBB1-2EA6-4DEB-AF1B-FCBE456C3B62}" type="pres">
      <dgm:prSet presAssocID="{9999355C-AD79-42E8-A37E-2C31650D7738}" presName="conn2-1" presStyleLbl="parChTrans1D3" presStyleIdx="1" presStyleCnt="2"/>
      <dgm:spPr/>
    </dgm:pt>
    <dgm:pt modelId="{9A535240-9493-4198-99FD-B55E157D182C}" type="pres">
      <dgm:prSet presAssocID="{9999355C-AD79-42E8-A37E-2C31650D7738}" presName="connTx" presStyleLbl="parChTrans1D3" presStyleIdx="1" presStyleCnt="2"/>
      <dgm:spPr/>
    </dgm:pt>
    <dgm:pt modelId="{77105C02-EBB9-4825-BD2F-3A3DD82C1D1A}" type="pres">
      <dgm:prSet presAssocID="{2C4295A5-9CEB-43AC-9EA9-B860F90591F6}" presName="root2" presStyleCnt="0"/>
      <dgm:spPr/>
    </dgm:pt>
    <dgm:pt modelId="{1FEA6245-2FB9-48F7-BF0E-3DC41D6BEAE4}" type="pres">
      <dgm:prSet presAssocID="{2C4295A5-9CEB-43AC-9EA9-B860F90591F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10E67A70-EC47-45E9-AA40-3150BD14251D}" type="pres">
      <dgm:prSet presAssocID="{2C4295A5-9CEB-43AC-9EA9-B860F90591F6}" presName="level3hierChild" presStyleCnt="0"/>
      <dgm:spPr/>
    </dgm:pt>
    <dgm:pt modelId="{0B951A12-F9FF-412F-8E1D-9DF1B4E6CA53}" type="pres">
      <dgm:prSet presAssocID="{8ECD5E17-3BF2-49C0-8146-652B89F7A258}" presName="conn2-1" presStyleLbl="parChTrans1D2" presStyleIdx="1" presStyleCnt="2"/>
      <dgm:spPr/>
    </dgm:pt>
    <dgm:pt modelId="{3C2365F6-F032-4FC2-8334-41A9D9A33EF2}" type="pres">
      <dgm:prSet presAssocID="{8ECD5E17-3BF2-49C0-8146-652B89F7A258}" presName="connTx" presStyleLbl="parChTrans1D2" presStyleIdx="1" presStyleCnt="2"/>
      <dgm:spPr/>
    </dgm:pt>
    <dgm:pt modelId="{DE17169B-F231-4A20-BAC9-6A1117918F06}" type="pres">
      <dgm:prSet presAssocID="{7957DE46-90A1-4ACA-BD10-B6530BAF103F}" presName="root2" presStyleCnt="0"/>
      <dgm:spPr/>
    </dgm:pt>
    <dgm:pt modelId="{FB9184F8-0A83-47D3-8498-4FF1BF91B5B7}" type="pres">
      <dgm:prSet presAssocID="{7957DE46-90A1-4ACA-BD10-B6530BAF103F}" presName="LevelTwoTextNode" presStyleLbl="node2" presStyleIdx="1" presStyleCnt="2" custLinFactNeighborX="756" custLinFactNeighborY="29812">
        <dgm:presLayoutVars>
          <dgm:chPref val="3"/>
        </dgm:presLayoutVars>
      </dgm:prSet>
      <dgm:spPr/>
    </dgm:pt>
    <dgm:pt modelId="{C68AF486-31C4-47AA-A505-F1697B2CD18F}" type="pres">
      <dgm:prSet presAssocID="{7957DE46-90A1-4ACA-BD10-B6530BAF103F}" presName="level3hierChild" presStyleCnt="0"/>
      <dgm:spPr/>
    </dgm:pt>
  </dgm:ptLst>
  <dgm:cxnLst>
    <dgm:cxn modelId="{95587079-B6F2-463F-B728-7EC2B612C784}" type="presOf" srcId="{7957DE46-90A1-4ACA-BD10-B6530BAF103F}" destId="{FB9184F8-0A83-47D3-8498-4FF1BF91B5B7}" srcOrd="0" destOrd="0" presId="urn:microsoft.com/office/officeart/2005/8/layout/hierarchy2"/>
    <dgm:cxn modelId="{4E4BF549-65F3-462D-A68D-2C76233D55CA}" srcId="{F3A807BE-1949-446F-97C1-91EB2A006ED1}" destId="{DA5A3852-C634-42E6-A4EC-084860A6BF48}" srcOrd="0" destOrd="0" parTransId="{355277AC-48EC-4C45-B124-91FEDCBF094F}" sibTransId="{6417D882-06A4-45BC-A04D-B3C578C3623D}"/>
    <dgm:cxn modelId="{BD0FDA8B-1B65-4C18-B8A2-52FD11B09320}" srcId="{51F003D6-BDE4-45CF-B782-9466A0FBC3A9}" destId="{2C4295A5-9CEB-43AC-9EA9-B860F90591F6}" srcOrd="1" destOrd="0" parTransId="{9999355C-AD79-42E8-A37E-2C31650D7738}" sibTransId="{D959C621-A8F9-4536-ADA1-4A692A350B06}"/>
    <dgm:cxn modelId="{F548C745-E850-4674-8B53-202C89B36710}" type="presOf" srcId="{51F003D6-BDE4-45CF-B782-9466A0FBC3A9}" destId="{D8B272DF-0DF6-4B68-AADC-2182DCF93828}" srcOrd="0" destOrd="0" presId="urn:microsoft.com/office/officeart/2005/8/layout/hierarchy2"/>
    <dgm:cxn modelId="{AA77D8FD-47F7-4CCD-9EC8-EB08C55D0CD0}" type="presOf" srcId="{F3A807BE-1949-446F-97C1-91EB2A006ED1}" destId="{DAADAC54-A99D-4BCA-9623-A7C63186F29B}" srcOrd="0" destOrd="0" presId="urn:microsoft.com/office/officeart/2005/8/layout/hierarchy2"/>
    <dgm:cxn modelId="{25F0DC27-EDFE-4DED-B0D8-0FFEC5F176E2}" type="presOf" srcId="{03DA39DE-9121-43DF-8B4A-2D3D6917DF81}" destId="{B5F2BC3A-6F69-449C-8CC8-BEF57A21B54E}" srcOrd="0" destOrd="0" presId="urn:microsoft.com/office/officeart/2005/8/layout/hierarchy2"/>
    <dgm:cxn modelId="{9E6C0C4E-1054-45BF-B531-66C38C866EF5}" type="presOf" srcId="{9999355C-AD79-42E8-A37E-2C31650D7738}" destId="{9A535240-9493-4198-99FD-B55E157D182C}" srcOrd="1" destOrd="0" presId="urn:microsoft.com/office/officeart/2005/8/layout/hierarchy2"/>
    <dgm:cxn modelId="{38D365CA-AE38-4B18-AD29-A2BAFA4B5D72}" type="presOf" srcId="{D6297232-03A7-4937-98A5-74E88BF57ADA}" destId="{A6D7C980-2C2C-48C5-AA7D-FF737A07CABA}" srcOrd="0" destOrd="0" presId="urn:microsoft.com/office/officeart/2005/8/layout/hierarchy2"/>
    <dgm:cxn modelId="{56E8E14D-9559-44F4-85B4-408BFF69AFC8}" srcId="{51F003D6-BDE4-45CF-B782-9466A0FBC3A9}" destId="{D6297232-03A7-4937-98A5-74E88BF57ADA}" srcOrd="0" destOrd="0" parTransId="{03DA39DE-9121-43DF-8B4A-2D3D6917DF81}" sibTransId="{33765884-4C82-4A24-9D1A-3BD99EFC27BC}"/>
    <dgm:cxn modelId="{B035458F-26F9-49FC-B998-4387BF55702A}" type="presOf" srcId="{8ECD5E17-3BF2-49C0-8146-652B89F7A258}" destId="{0B951A12-F9FF-412F-8E1D-9DF1B4E6CA53}" srcOrd="0" destOrd="0" presId="urn:microsoft.com/office/officeart/2005/8/layout/hierarchy2"/>
    <dgm:cxn modelId="{C93F435C-BA54-465F-B4BD-A4DEDE97437C}" type="presOf" srcId="{03DA39DE-9121-43DF-8B4A-2D3D6917DF81}" destId="{21273170-F693-4657-8767-642377DB837E}" srcOrd="1" destOrd="0" presId="urn:microsoft.com/office/officeart/2005/8/layout/hierarchy2"/>
    <dgm:cxn modelId="{4FF43ED0-102C-470B-BE03-5BAA033FDC5C}" type="presOf" srcId="{DA5A3852-C634-42E6-A4EC-084860A6BF48}" destId="{89057280-AD56-40C3-B8A6-8D5F78E8A149}" srcOrd="0" destOrd="0" presId="urn:microsoft.com/office/officeart/2005/8/layout/hierarchy2"/>
    <dgm:cxn modelId="{7B0AFABD-5B70-4A1A-9304-784CA8FFD50A}" type="presOf" srcId="{2C4295A5-9CEB-43AC-9EA9-B860F90591F6}" destId="{1FEA6245-2FB9-48F7-BF0E-3DC41D6BEAE4}" srcOrd="0" destOrd="0" presId="urn:microsoft.com/office/officeart/2005/8/layout/hierarchy2"/>
    <dgm:cxn modelId="{C625D19B-E0A2-4B8A-B5E4-AD49BAB36B6E}" type="presOf" srcId="{9999355C-AD79-42E8-A37E-2C31650D7738}" destId="{1278DBB1-2EA6-4DEB-AF1B-FCBE456C3B62}" srcOrd="0" destOrd="0" presId="urn:microsoft.com/office/officeart/2005/8/layout/hierarchy2"/>
    <dgm:cxn modelId="{75CC32C8-598B-4168-8FA8-515973DE261A}" srcId="{DA5A3852-C634-42E6-A4EC-084860A6BF48}" destId="{7957DE46-90A1-4ACA-BD10-B6530BAF103F}" srcOrd="1" destOrd="0" parTransId="{8ECD5E17-3BF2-49C0-8146-652B89F7A258}" sibTransId="{7875F77A-34BE-4895-B8C5-138327ABBDD6}"/>
    <dgm:cxn modelId="{69DFCB33-9FC6-4F30-BD80-82096B71A932}" type="presOf" srcId="{3CB151F3-B960-4319-AF99-5880199D6616}" destId="{6195798B-491B-480C-8417-697A09B002A9}" srcOrd="0" destOrd="0" presId="urn:microsoft.com/office/officeart/2005/8/layout/hierarchy2"/>
    <dgm:cxn modelId="{9BEE1724-9391-4269-AA66-F74B4120DEBB}" type="presOf" srcId="{3CB151F3-B960-4319-AF99-5880199D6616}" destId="{D38B3D0C-EFF7-47EC-88AC-AE94CB7ED13C}" srcOrd="1" destOrd="0" presId="urn:microsoft.com/office/officeart/2005/8/layout/hierarchy2"/>
    <dgm:cxn modelId="{1BD9EC2B-C223-47D3-8854-BB75A0260ABF}" type="presOf" srcId="{8ECD5E17-3BF2-49C0-8146-652B89F7A258}" destId="{3C2365F6-F032-4FC2-8334-41A9D9A33EF2}" srcOrd="1" destOrd="0" presId="urn:microsoft.com/office/officeart/2005/8/layout/hierarchy2"/>
    <dgm:cxn modelId="{0354E366-D025-492A-BFAA-0C243BE00E96}" srcId="{DA5A3852-C634-42E6-A4EC-084860A6BF48}" destId="{51F003D6-BDE4-45CF-B782-9466A0FBC3A9}" srcOrd="0" destOrd="0" parTransId="{3CB151F3-B960-4319-AF99-5880199D6616}" sibTransId="{B6CE6E2E-72AB-4BD0-90E6-7D867B400A5D}"/>
    <dgm:cxn modelId="{93341B8A-5748-4822-95D4-01C791DD1359}" type="presParOf" srcId="{DAADAC54-A99D-4BCA-9623-A7C63186F29B}" destId="{AC9B5208-027D-4C98-B308-91DDCBBDFA05}" srcOrd="0" destOrd="0" presId="urn:microsoft.com/office/officeart/2005/8/layout/hierarchy2"/>
    <dgm:cxn modelId="{0AB83CAF-864A-4650-95B1-81C1E643F792}" type="presParOf" srcId="{AC9B5208-027D-4C98-B308-91DDCBBDFA05}" destId="{89057280-AD56-40C3-B8A6-8D5F78E8A149}" srcOrd="0" destOrd="0" presId="urn:microsoft.com/office/officeart/2005/8/layout/hierarchy2"/>
    <dgm:cxn modelId="{4D595CEC-72E1-4438-8AD9-FC5CA3883D81}" type="presParOf" srcId="{AC9B5208-027D-4C98-B308-91DDCBBDFA05}" destId="{123EB97E-1427-44C3-BB16-24662DAD4A88}" srcOrd="1" destOrd="0" presId="urn:microsoft.com/office/officeart/2005/8/layout/hierarchy2"/>
    <dgm:cxn modelId="{C9426C24-80D9-4C17-8AEC-71B9AF7A5669}" type="presParOf" srcId="{123EB97E-1427-44C3-BB16-24662DAD4A88}" destId="{6195798B-491B-480C-8417-697A09B002A9}" srcOrd="0" destOrd="0" presId="urn:microsoft.com/office/officeart/2005/8/layout/hierarchy2"/>
    <dgm:cxn modelId="{73F783FB-3600-4899-84C2-52478F169AFB}" type="presParOf" srcId="{6195798B-491B-480C-8417-697A09B002A9}" destId="{D38B3D0C-EFF7-47EC-88AC-AE94CB7ED13C}" srcOrd="0" destOrd="0" presId="urn:microsoft.com/office/officeart/2005/8/layout/hierarchy2"/>
    <dgm:cxn modelId="{0AE926BA-1902-4879-9377-803249E465AE}" type="presParOf" srcId="{123EB97E-1427-44C3-BB16-24662DAD4A88}" destId="{21868ECC-51D7-4533-9096-8B2085F0FC90}" srcOrd="1" destOrd="0" presId="urn:microsoft.com/office/officeart/2005/8/layout/hierarchy2"/>
    <dgm:cxn modelId="{29A262F6-811D-46BB-B909-C133AF8A1481}" type="presParOf" srcId="{21868ECC-51D7-4533-9096-8B2085F0FC90}" destId="{D8B272DF-0DF6-4B68-AADC-2182DCF93828}" srcOrd="0" destOrd="0" presId="urn:microsoft.com/office/officeart/2005/8/layout/hierarchy2"/>
    <dgm:cxn modelId="{1D6CCFF3-1C67-4B5F-93AD-FE209EB27354}" type="presParOf" srcId="{21868ECC-51D7-4533-9096-8B2085F0FC90}" destId="{E73938C7-1A3E-4927-A0B1-ACC75C190FDA}" srcOrd="1" destOrd="0" presId="urn:microsoft.com/office/officeart/2005/8/layout/hierarchy2"/>
    <dgm:cxn modelId="{F418914A-4B2D-4162-A509-618B2FB65E6E}" type="presParOf" srcId="{E73938C7-1A3E-4927-A0B1-ACC75C190FDA}" destId="{B5F2BC3A-6F69-449C-8CC8-BEF57A21B54E}" srcOrd="0" destOrd="0" presId="urn:microsoft.com/office/officeart/2005/8/layout/hierarchy2"/>
    <dgm:cxn modelId="{485C7DE4-E1F8-4E2E-92A1-A8BFA62246E1}" type="presParOf" srcId="{B5F2BC3A-6F69-449C-8CC8-BEF57A21B54E}" destId="{21273170-F693-4657-8767-642377DB837E}" srcOrd="0" destOrd="0" presId="urn:microsoft.com/office/officeart/2005/8/layout/hierarchy2"/>
    <dgm:cxn modelId="{0A114160-25F3-46AC-8BF9-2B5D2526EFA3}" type="presParOf" srcId="{E73938C7-1A3E-4927-A0B1-ACC75C190FDA}" destId="{6F146800-C656-4687-B852-5587E5B598FD}" srcOrd="1" destOrd="0" presId="urn:microsoft.com/office/officeart/2005/8/layout/hierarchy2"/>
    <dgm:cxn modelId="{C005EE5E-7DBD-402F-A87B-5E41B128CA4B}" type="presParOf" srcId="{6F146800-C656-4687-B852-5587E5B598FD}" destId="{A6D7C980-2C2C-48C5-AA7D-FF737A07CABA}" srcOrd="0" destOrd="0" presId="urn:microsoft.com/office/officeart/2005/8/layout/hierarchy2"/>
    <dgm:cxn modelId="{9AC86C8A-6C4A-4598-BC3E-A72A2E39E2E6}" type="presParOf" srcId="{6F146800-C656-4687-B852-5587E5B598FD}" destId="{19F45369-65BB-4300-A414-AE74721563B1}" srcOrd="1" destOrd="0" presId="urn:microsoft.com/office/officeart/2005/8/layout/hierarchy2"/>
    <dgm:cxn modelId="{174C1903-BDA6-45B0-9661-4C9D627E795E}" type="presParOf" srcId="{E73938C7-1A3E-4927-A0B1-ACC75C190FDA}" destId="{1278DBB1-2EA6-4DEB-AF1B-FCBE456C3B62}" srcOrd="2" destOrd="0" presId="urn:microsoft.com/office/officeart/2005/8/layout/hierarchy2"/>
    <dgm:cxn modelId="{843AC6A7-70B2-4282-A8F9-6889A17B41C9}" type="presParOf" srcId="{1278DBB1-2EA6-4DEB-AF1B-FCBE456C3B62}" destId="{9A535240-9493-4198-99FD-B55E157D182C}" srcOrd="0" destOrd="0" presId="urn:microsoft.com/office/officeart/2005/8/layout/hierarchy2"/>
    <dgm:cxn modelId="{533A5934-E495-4CFF-9335-D1BD776AA6A7}" type="presParOf" srcId="{E73938C7-1A3E-4927-A0B1-ACC75C190FDA}" destId="{77105C02-EBB9-4825-BD2F-3A3DD82C1D1A}" srcOrd="3" destOrd="0" presId="urn:microsoft.com/office/officeart/2005/8/layout/hierarchy2"/>
    <dgm:cxn modelId="{56323775-33E9-4128-935C-B175B3FF6008}" type="presParOf" srcId="{77105C02-EBB9-4825-BD2F-3A3DD82C1D1A}" destId="{1FEA6245-2FB9-48F7-BF0E-3DC41D6BEAE4}" srcOrd="0" destOrd="0" presId="urn:microsoft.com/office/officeart/2005/8/layout/hierarchy2"/>
    <dgm:cxn modelId="{4D5461CD-66D3-4271-81B1-A4A3E72AF294}" type="presParOf" srcId="{77105C02-EBB9-4825-BD2F-3A3DD82C1D1A}" destId="{10E67A70-EC47-45E9-AA40-3150BD14251D}" srcOrd="1" destOrd="0" presId="urn:microsoft.com/office/officeart/2005/8/layout/hierarchy2"/>
    <dgm:cxn modelId="{67222435-337B-46E4-A22A-48C3E3DC005F}" type="presParOf" srcId="{123EB97E-1427-44C3-BB16-24662DAD4A88}" destId="{0B951A12-F9FF-412F-8E1D-9DF1B4E6CA53}" srcOrd="2" destOrd="0" presId="urn:microsoft.com/office/officeart/2005/8/layout/hierarchy2"/>
    <dgm:cxn modelId="{335AF153-EACA-4C19-9E6B-ED5B06A01B2C}" type="presParOf" srcId="{0B951A12-F9FF-412F-8E1D-9DF1B4E6CA53}" destId="{3C2365F6-F032-4FC2-8334-41A9D9A33EF2}" srcOrd="0" destOrd="0" presId="urn:microsoft.com/office/officeart/2005/8/layout/hierarchy2"/>
    <dgm:cxn modelId="{385DE9F8-8803-4ADB-AA46-AD51806422B3}" type="presParOf" srcId="{123EB97E-1427-44C3-BB16-24662DAD4A88}" destId="{DE17169B-F231-4A20-BAC9-6A1117918F06}" srcOrd="3" destOrd="0" presId="urn:microsoft.com/office/officeart/2005/8/layout/hierarchy2"/>
    <dgm:cxn modelId="{DEAAEF7E-D405-4EC7-AABE-628B194D3EC1}" type="presParOf" srcId="{DE17169B-F231-4A20-BAC9-6A1117918F06}" destId="{FB9184F8-0A83-47D3-8498-4FF1BF91B5B7}" srcOrd="0" destOrd="0" presId="urn:microsoft.com/office/officeart/2005/8/layout/hierarchy2"/>
    <dgm:cxn modelId="{8C9183C0-6BFF-4389-8655-16BD6C3F2082}" type="presParOf" srcId="{DE17169B-F231-4A20-BAC9-6A1117918F06}" destId="{C68AF486-31C4-47AA-A505-F1697B2CD18F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EB34A-2C4A-4426-BC5A-1AF44DD63B2B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2BF0A7C7-7892-4C9E-B067-B36AEA64086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A.  </a:t>
          </a:r>
          <a:r>
            <a:rPr lang="en-US" sz="2000" dirty="0" err="1" smtClean="0">
              <a:solidFill>
                <a:schemeClr val="bg1"/>
              </a:solidFill>
            </a:rPr>
            <a:t>Perasaan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Akan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Identitas</a:t>
          </a:r>
          <a:endParaRPr lang="id-ID" sz="2000" dirty="0">
            <a:solidFill>
              <a:schemeClr val="bg1"/>
            </a:solidFill>
          </a:endParaRPr>
        </a:p>
      </dgm:t>
    </dgm:pt>
    <dgm:pt modelId="{5E00EBA2-739A-47B2-878B-3094127C0F07}" type="parTrans" cxnId="{D62BA99F-2339-4537-8F6B-A9ACFB4602BB}">
      <dgm:prSet/>
      <dgm:spPr/>
      <dgm:t>
        <a:bodyPr/>
        <a:lstStyle/>
        <a:p>
          <a:endParaRPr lang="id-ID"/>
        </a:p>
      </dgm:t>
    </dgm:pt>
    <dgm:pt modelId="{46742271-F04E-4B4E-AAD1-31C487B07F74}" type="sibTrans" cxnId="{D62BA99F-2339-4537-8F6B-A9ACFB4602BB}">
      <dgm:prSet/>
      <dgm:spPr/>
      <dgm:t>
        <a:bodyPr/>
        <a:lstStyle/>
        <a:p>
          <a:endParaRPr lang="id-ID"/>
        </a:p>
      </dgm:t>
    </dgm:pt>
    <dgm:pt modelId="{171445AD-1C46-4ED0-BF2F-2D5CB4457AD7}">
      <dgm:prSet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B. </a:t>
          </a:r>
          <a:r>
            <a:rPr lang="en-US" sz="2000" dirty="0" err="1" smtClean="0">
              <a:solidFill>
                <a:schemeClr val="bg1"/>
              </a:solidFill>
            </a:rPr>
            <a:t>Pemilikkan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Hak-hak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Tertentu</a:t>
          </a:r>
          <a:endParaRPr lang="id-ID" sz="2000" dirty="0">
            <a:solidFill>
              <a:schemeClr val="bg1"/>
            </a:solidFill>
          </a:endParaRPr>
        </a:p>
      </dgm:t>
    </dgm:pt>
    <dgm:pt modelId="{98F5B3B1-9E95-4370-8AD2-0D3C6F2AAF7E}" type="parTrans" cxnId="{540E47F9-26D0-446C-BCBF-AB5DB13607F6}">
      <dgm:prSet/>
      <dgm:spPr/>
      <dgm:t>
        <a:bodyPr/>
        <a:lstStyle/>
        <a:p>
          <a:endParaRPr lang="id-ID"/>
        </a:p>
      </dgm:t>
    </dgm:pt>
    <dgm:pt modelId="{711DD30B-C43A-4F37-94D4-DFD3C2FBD9AD}" type="sibTrans" cxnId="{540E47F9-26D0-446C-BCBF-AB5DB13607F6}">
      <dgm:prSet/>
      <dgm:spPr/>
      <dgm:t>
        <a:bodyPr/>
        <a:lstStyle/>
        <a:p>
          <a:endParaRPr lang="id-ID"/>
        </a:p>
      </dgm:t>
    </dgm:pt>
    <dgm:pt modelId="{0BFC95A0-7750-4E8A-AA85-A385A34B188C}">
      <dgm:prSet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C. </a:t>
          </a:r>
          <a:r>
            <a:rPr lang="en-US" sz="2000" dirty="0" err="1" smtClean="0">
              <a:solidFill>
                <a:schemeClr val="bg1"/>
              </a:solidFill>
            </a:rPr>
            <a:t>Pemenuhan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Kewajiban</a:t>
          </a:r>
          <a:r>
            <a:rPr lang="en-US" sz="2000" dirty="0" smtClean="0">
              <a:solidFill>
                <a:schemeClr val="bg1"/>
              </a:solidFill>
            </a:rPr>
            <a:t> Yang </a:t>
          </a:r>
          <a:r>
            <a:rPr lang="en-US" sz="2000" dirty="0" err="1" smtClean="0">
              <a:solidFill>
                <a:schemeClr val="bg1"/>
              </a:solidFill>
            </a:rPr>
            <a:t>Sesuai</a:t>
          </a:r>
          <a:endParaRPr lang="id-ID" sz="2000" dirty="0">
            <a:solidFill>
              <a:schemeClr val="bg1"/>
            </a:solidFill>
          </a:endParaRPr>
        </a:p>
      </dgm:t>
    </dgm:pt>
    <dgm:pt modelId="{F7643FC1-7CDB-4E09-BECB-5E223F0333A2}" type="parTrans" cxnId="{B7AE020A-1AEB-4FA0-9969-0179C545404C}">
      <dgm:prSet/>
      <dgm:spPr/>
      <dgm:t>
        <a:bodyPr/>
        <a:lstStyle/>
        <a:p>
          <a:endParaRPr lang="id-ID"/>
        </a:p>
      </dgm:t>
    </dgm:pt>
    <dgm:pt modelId="{CEF69F9C-6232-4B88-AAC5-C05E7FD607C0}" type="sibTrans" cxnId="{B7AE020A-1AEB-4FA0-9969-0179C545404C}">
      <dgm:prSet/>
      <dgm:spPr/>
      <dgm:t>
        <a:bodyPr/>
        <a:lstStyle/>
        <a:p>
          <a:endParaRPr lang="id-ID"/>
        </a:p>
      </dgm:t>
    </dgm:pt>
    <dgm:pt modelId="{FD19AB48-A611-4DBF-98DB-5A8C2DAF97F6}">
      <dgm:prSet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D. Tingkat </a:t>
          </a:r>
          <a:r>
            <a:rPr lang="en-US" sz="2000" dirty="0" err="1" smtClean="0">
              <a:solidFill>
                <a:schemeClr val="bg1"/>
              </a:solidFill>
            </a:rPr>
            <a:t>Ketertarikan</a:t>
          </a:r>
          <a:r>
            <a:rPr lang="en-US" sz="2000" dirty="0" smtClean="0">
              <a:solidFill>
                <a:schemeClr val="bg1"/>
              </a:solidFill>
            </a:rPr>
            <a:t> Dan </a:t>
          </a:r>
          <a:r>
            <a:rPr lang="en-US" sz="2000" dirty="0" err="1" smtClean="0">
              <a:solidFill>
                <a:schemeClr val="bg1"/>
              </a:solidFill>
            </a:rPr>
            <a:t>Keterlibatan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Dalam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Masalah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Publik</a:t>
          </a:r>
          <a:endParaRPr lang="id-ID" sz="2000" dirty="0">
            <a:solidFill>
              <a:schemeClr val="bg1"/>
            </a:solidFill>
          </a:endParaRPr>
        </a:p>
      </dgm:t>
    </dgm:pt>
    <dgm:pt modelId="{8B7ACCE0-66B8-4279-9107-9EEB4DDF7CE7}" type="parTrans" cxnId="{13C692AE-5CE8-426F-9D67-396270FF96AF}">
      <dgm:prSet/>
      <dgm:spPr/>
      <dgm:t>
        <a:bodyPr/>
        <a:lstStyle/>
        <a:p>
          <a:endParaRPr lang="id-ID"/>
        </a:p>
      </dgm:t>
    </dgm:pt>
    <dgm:pt modelId="{EDAF8693-BC98-4ED5-8E88-9E6FC5360E2A}" type="sibTrans" cxnId="{13C692AE-5CE8-426F-9D67-396270FF96AF}">
      <dgm:prSet/>
      <dgm:spPr/>
      <dgm:t>
        <a:bodyPr/>
        <a:lstStyle/>
        <a:p>
          <a:endParaRPr lang="id-ID"/>
        </a:p>
      </dgm:t>
    </dgm:pt>
    <dgm:pt modelId="{B2BEF9CD-B54A-42DB-8F8A-6818283EC140}">
      <dgm:prSet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E. </a:t>
          </a:r>
          <a:r>
            <a:rPr lang="en-US" sz="2000" dirty="0" err="1" smtClean="0">
              <a:solidFill>
                <a:schemeClr val="bg1"/>
              </a:solidFill>
            </a:rPr>
            <a:t>Penerimanaan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Terhadap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Nilai-nilai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Sosial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Dasar</a:t>
          </a:r>
          <a:endParaRPr lang="id-ID" sz="2000" dirty="0">
            <a:solidFill>
              <a:schemeClr val="bg1"/>
            </a:solidFill>
          </a:endParaRPr>
        </a:p>
      </dgm:t>
    </dgm:pt>
    <dgm:pt modelId="{1A382CFF-CDE3-47BF-A9B8-7A5B8F9AEB41}" type="parTrans" cxnId="{063B5285-424D-49C8-ABA4-F9AA8AEF36BC}">
      <dgm:prSet/>
      <dgm:spPr/>
      <dgm:t>
        <a:bodyPr/>
        <a:lstStyle/>
        <a:p>
          <a:endParaRPr lang="id-ID"/>
        </a:p>
      </dgm:t>
    </dgm:pt>
    <dgm:pt modelId="{A9E08EE0-1C80-41ED-A7A0-633BA15022FC}" type="sibTrans" cxnId="{063B5285-424D-49C8-ABA4-F9AA8AEF36BC}">
      <dgm:prSet/>
      <dgm:spPr/>
      <dgm:t>
        <a:bodyPr/>
        <a:lstStyle/>
        <a:p>
          <a:endParaRPr lang="id-ID"/>
        </a:p>
      </dgm:t>
    </dgm:pt>
    <dgm:pt modelId="{3CD900D7-DEF4-4520-BD90-ED2709A279DD}" type="pres">
      <dgm:prSet presAssocID="{2DAEB34A-2C4A-4426-BC5A-1AF44DD63B2B}" presName="diagram" presStyleCnt="0">
        <dgm:presLayoutVars>
          <dgm:dir/>
          <dgm:resizeHandles val="exact"/>
        </dgm:presLayoutVars>
      </dgm:prSet>
      <dgm:spPr/>
    </dgm:pt>
    <dgm:pt modelId="{C7662981-22B5-444F-9B3E-E5D4AA520BD6}" type="pres">
      <dgm:prSet presAssocID="{2BF0A7C7-7892-4C9E-B067-B36AEA640862}" presName="node" presStyleLbl="node1" presStyleIdx="0" presStyleCnt="5" custScaleX="16735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16790EA-5C37-4765-8E05-3B2888C3A88B}" type="pres">
      <dgm:prSet presAssocID="{46742271-F04E-4B4E-AAD1-31C487B07F74}" presName="sibTrans" presStyleCnt="0"/>
      <dgm:spPr/>
    </dgm:pt>
    <dgm:pt modelId="{A9AD6BBF-D910-42A9-B64C-FDDDBC4C06F5}" type="pres">
      <dgm:prSet presAssocID="{171445AD-1C46-4ED0-BF2F-2D5CB4457AD7}" presName="node" presStyleLbl="node1" presStyleIdx="1" presStyleCnt="5" custScaleX="16735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57509AF-4335-4AB3-BFD3-123B34C52A83}" type="pres">
      <dgm:prSet presAssocID="{711DD30B-C43A-4F37-94D4-DFD3C2FBD9AD}" presName="sibTrans" presStyleCnt="0"/>
      <dgm:spPr/>
    </dgm:pt>
    <dgm:pt modelId="{E5819345-0EA6-497B-9964-F22243587894}" type="pres">
      <dgm:prSet presAssocID="{0BFC95A0-7750-4E8A-AA85-A385A34B188C}" presName="node" presStyleLbl="node1" presStyleIdx="2" presStyleCnt="5" custScaleX="16735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14DFE32-5C0D-48C4-8897-7EE3719B04B8}" type="pres">
      <dgm:prSet presAssocID="{CEF69F9C-6232-4B88-AAC5-C05E7FD607C0}" presName="sibTrans" presStyleCnt="0"/>
      <dgm:spPr/>
    </dgm:pt>
    <dgm:pt modelId="{5FFB482C-A982-4CCC-8424-CC94AB46DCF7}" type="pres">
      <dgm:prSet presAssocID="{FD19AB48-A611-4DBF-98DB-5A8C2DAF97F6}" presName="node" presStyleLbl="node1" presStyleIdx="3" presStyleCnt="5" custScaleX="167354">
        <dgm:presLayoutVars>
          <dgm:bulletEnabled val="1"/>
        </dgm:presLayoutVars>
      </dgm:prSet>
      <dgm:spPr/>
    </dgm:pt>
    <dgm:pt modelId="{54B68F95-7FF2-42A4-A9A7-28EE093AEDAF}" type="pres">
      <dgm:prSet presAssocID="{EDAF8693-BC98-4ED5-8E88-9E6FC5360E2A}" presName="sibTrans" presStyleCnt="0"/>
      <dgm:spPr/>
    </dgm:pt>
    <dgm:pt modelId="{12B7AA8A-2D80-4057-AA7A-B99AA23CDD3D}" type="pres">
      <dgm:prSet presAssocID="{B2BEF9CD-B54A-42DB-8F8A-6818283EC140}" presName="node" presStyleLbl="node1" presStyleIdx="4" presStyleCnt="5" custScaleX="167354">
        <dgm:presLayoutVars>
          <dgm:bulletEnabled val="1"/>
        </dgm:presLayoutVars>
      </dgm:prSet>
      <dgm:spPr/>
    </dgm:pt>
  </dgm:ptLst>
  <dgm:cxnLst>
    <dgm:cxn modelId="{D62BA99F-2339-4537-8F6B-A9ACFB4602BB}" srcId="{2DAEB34A-2C4A-4426-BC5A-1AF44DD63B2B}" destId="{2BF0A7C7-7892-4C9E-B067-B36AEA640862}" srcOrd="0" destOrd="0" parTransId="{5E00EBA2-739A-47B2-878B-3094127C0F07}" sibTransId="{46742271-F04E-4B4E-AAD1-31C487B07F74}"/>
    <dgm:cxn modelId="{28143992-0AE7-43E4-B1B8-94189BF022A6}" type="presOf" srcId="{FD19AB48-A611-4DBF-98DB-5A8C2DAF97F6}" destId="{5FFB482C-A982-4CCC-8424-CC94AB46DCF7}" srcOrd="0" destOrd="0" presId="urn:microsoft.com/office/officeart/2005/8/layout/default"/>
    <dgm:cxn modelId="{B7AE020A-1AEB-4FA0-9969-0179C545404C}" srcId="{2DAEB34A-2C4A-4426-BC5A-1AF44DD63B2B}" destId="{0BFC95A0-7750-4E8A-AA85-A385A34B188C}" srcOrd="2" destOrd="0" parTransId="{F7643FC1-7CDB-4E09-BECB-5E223F0333A2}" sibTransId="{CEF69F9C-6232-4B88-AAC5-C05E7FD607C0}"/>
    <dgm:cxn modelId="{90B89607-C65F-46EB-A3F6-287E5C46E468}" type="presOf" srcId="{2DAEB34A-2C4A-4426-BC5A-1AF44DD63B2B}" destId="{3CD900D7-DEF4-4520-BD90-ED2709A279DD}" srcOrd="0" destOrd="0" presId="urn:microsoft.com/office/officeart/2005/8/layout/default"/>
    <dgm:cxn modelId="{540E47F9-26D0-446C-BCBF-AB5DB13607F6}" srcId="{2DAEB34A-2C4A-4426-BC5A-1AF44DD63B2B}" destId="{171445AD-1C46-4ED0-BF2F-2D5CB4457AD7}" srcOrd="1" destOrd="0" parTransId="{98F5B3B1-9E95-4370-8AD2-0D3C6F2AAF7E}" sibTransId="{711DD30B-C43A-4F37-94D4-DFD3C2FBD9AD}"/>
    <dgm:cxn modelId="{063B5285-424D-49C8-ABA4-F9AA8AEF36BC}" srcId="{2DAEB34A-2C4A-4426-BC5A-1AF44DD63B2B}" destId="{B2BEF9CD-B54A-42DB-8F8A-6818283EC140}" srcOrd="4" destOrd="0" parTransId="{1A382CFF-CDE3-47BF-A9B8-7A5B8F9AEB41}" sibTransId="{A9E08EE0-1C80-41ED-A7A0-633BA15022FC}"/>
    <dgm:cxn modelId="{D827F025-3976-407E-91EA-CC466D47C692}" type="presOf" srcId="{0BFC95A0-7750-4E8A-AA85-A385A34B188C}" destId="{E5819345-0EA6-497B-9964-F22243587894}" srcOrd="0" destOrd="0" presId="urn:microsoft.com/office/officeart/2005/8/layout/default"/>
    <dgm:cxn modelId="{F08B5949-605D-4645-B7FE-8B2D333BC805}" type="presOf" srcId="{2BF0A7C7-7892-4C9E-B067-B36AEA640862}" destId="{C7662981-22B5-444F-9B3E-E5D4AA520BD6}" srcOrd="0" destOrd="0" presId="urn:microsoft.com/office/officeart/2005/8/layout/default"/>
    <dgm:cxn modelId="{86AB32D5-D86A-4751-B1ED-968BD1E3F5D1}" type="presOf" srcId="{B2BEF9CD-B54A-42DB-8F8A-6818283EC140}" destId="{12B7AA8A-2D80-4057-AA7A-B99AA23CDD3D}" srcOrd="0" destOrd="0" presId="urn:microsoft.com/office/officeart/2005/8/layout/default"/>
    <dgm:cxn modelId="{13C692AE-5CE8-426F-9D67-396270FF96AF}" srcId="{2DAEB34A-2C4A-4426-BC5A-1AF44DD63B2B}" destId="{FD19AB48-A611-4DBF-98DB-5A8C2DAF97F6}" srcOrd="3" destOrd="0" parTransId="{8B7ACCE0-66B8-4279-9107-9EEB4DDF7CE7}" sibTransId="{EDAF8693-BC98-4ED5-8E88-9E6FC5360E2A}"/>
    <dgm:cxn modelId="{568FD3DD-206D-409B-9FF6-A585825CCCE4}" type="presOf" srcId="{171445AD-1C46-4ED0-BF2F-2D5CB4457AD7}" destId="{A9AD6BBF-D910-42A9-B64C-FDDDBC4C06F5}" srcOrd="0" destOrd="0" presId="urn:microsoft.com/office/officeart/2005/8/layout/default"/>
    <dgm:cxn modelId="{08A695A7-604D-4F6D-9F9D-6BFDDB046482}" type="presParOf" srcId="{3CD900D7-DEF4-4520-BD90-ED2709A279DD}" destId="{C7662981-22B5-444F-9B3E-E5D4AA520BD6}" srcOrd="0" destOrd="0" presId="urn:microsoft.com/office/officeart/2005/8/layout/default"/>
    <dgm:cxn modelId="{E45CFCF7-C3B9-4ED1-95EA-5A895B060D1F}" type="presParOf" srcId="{3CD900D7-DEF4-4520-BD90-ED2709A279DD}" destId="{A16790EA-5C37-4765-8E05-3B2888C3A88B}" srcOrd="1" destOrd="0" presId="urn:microsoft.com/office/officeart/2005/8/layout/default"/>
    <dgm:cxn modelId="{A81CD897-DE78-422E-A10A-8B65BB99985B}" type="presParOf" srcId="{3CD900D7-DEF4-4520-BD90-ED2709A279DD}" destId="{A9AD6BBF-D910-42A9-B64C-FDDDBC4C06F5}" srcOrd="2" destOrd="0" presId="urn:microsoft.com/office/officeart/2005/8/layout/default"/>
    <dgm:cxn modelId="{1B1D684D-8A0B-490A-9E89-BC68C598BBDA}" type="presParOf" srcId="{3CD900D7-DEF4-4520-BD90-ED2709A279DD}" destId="{757509AF-4335-4AB3-BFD3-123B34C52A83}" srcOrd="3" destOrd="0" presId="urn:microsoft.com/office/officeart/2005/8/layout/default"/>
    <dgm:cxn modelId="{577A8D07-4DC3-4B84-AD0D-448BFCE3116E}" type="presParOf" srcId="{3CD900D7-DEF4-4520-BD90-ED2709A279DD}" destId="{E5819345-0EA6-497B-9964-F22243587894}" srcOrd="4" destOrd="0" presId="urn:microsoft.com/office/officeart/2005/8/layout/default"/>
    <dgm:cxn modelId="{39CE1E4E-B851-4C51-B79B-1D66BE8DF092}" type="presParOf" srcId="{3CD900D7-DEF4-4520-BD90-ED2709A279DD}" destId="{314DFE32-5C0D-48C4-8897-7EE3719B04B8}" srcOrd="5" destOrd="0" presId="urn:microsoft.com/office/officeart/2005/8/layout/default"/>
    <dgm:cxn modelId="{BE5D1488-3D53-4492-A314-58A282F7AEBC}" type="presParOf" srcId="{3CD900D7-DEF4-4520-BD90-ED2709A279DD}" destId="{5FFB482C-A982-4CCC-8424-CC94AB46DCF7}" srcOrd="6" destOrd="0" presId="urn:microsoft.com/office/officeart/2005/8/layout/default"/>
    <dgm:cxn modelId="{9CFAC099-C7FE-4CBD-8095-EFD67E5B2BF9}" type="presParOf" srcId="{3CD900D7-DEF4-4520-BD90-ED2709A279DD}" destId="{54B68F95-7FF2-42A4-A9A7-28EE093AEDAF}" srcOrd="7" destOrd="0" presId="urn:microsoft.com/office/officeart/2005/8/layout/default"/>
    <dgm:cxn modelId="{A3485780-7B42-4D77-9C0A-5779820FFE48}" type="presParOf" srcId="{3CD900D7-DEF4-4520-BD90-ED2709A279DD}" destId="{12B7AA8A-2D80-4057-AA7A-B99AA23CDD3D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emandang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Gamba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4" name="Tampungan Teks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ambar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Gambar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Persegi panjang 13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Persegi panjang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12" name="Tampungan Teks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Kotak Teks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d-ID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Kotak Teks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d-ID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ambar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Gambar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Persegi panjang 10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Persegi panjang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ambar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Gambar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Persegi panjang 15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Persegi panjang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Judul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7" name="Tempat Penampung Teks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empat Penampung Teks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mpat Penampung Teks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mpat Penampung Teks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mpat Penampung Teks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 Gam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ambar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Gambar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Persegi panjang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ersegi panjang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Judul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19" name="Tampungan Teks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0" name="Tempat Penampung Gamba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1" name="Tempat Penampung Teks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2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3" name="Tempat Penampung Gamba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4" name="Tempat Penampung Teks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5" name="Tempat Penampung Teks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6" name="Tempat Penampung Gamba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7" name="Tempat Penampung Teks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ks dan Judul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segi panjang 6"/>
          <p:cNvSpPr/>
          <p:nvPr/>
        </p:nvSpPr>
        <p:spPr bwMode="ltGray"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Persegi panjang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Vertikal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ambar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Gambar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Persegi panjang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ersegi panjang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Konten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Konten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empat Penampung Konten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ambar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Gambar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Persegi panjang 11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ersegi panjang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empat Penampung Konten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empat Penampung Konten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7" name="Tampungan Tanggal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8" name="Tampungan Ka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9" name="Tempat Penampung Nomor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ambar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Gambar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Persegi panjang 7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Persegi panjang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ambar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Persegi panjang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ampungan Tanggal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3" name="Tampungan Ka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4" name="Tempat Penampung Nomor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Gamba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mpat Penampung Judul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d-ID" noProof="0" dirty="0"/>
              <a:t>Klik untuk mengedit gaya judul Master</a:t>
            </a:r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d-ID" noProof="0" dirty="0"/>
              <a:t>Klik untuk mengedit gaya teks Master</a:t>
            </a:r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6300-9B83-40D8-96C4-751CAF340935}" type="datetimeFigureOut">
              <a:rPr lang="id-ID" smtClean="0"/>
              <a:t>29/03/2021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0A57-0BBA-49D4-A34E-C9D2D0846E92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5000" dirty="0" smtClean="0"/>
              <a:t>PENDIDIKAN KEWARGANEGARAAN</a:t>
            </a:r>
            <a:endParaRPr lang="id-ID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714884"/>
            <a:ext cx="6108101" cy="79684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YENI IKA PRATIWI, SP., M.Agr</a:t>
            </a:r>
            <a:endParaRPr lang="id-ID" sz="2800" dirty="0"/>
          </a:p>
        </p:txBody>
      </p:sp>
      <p:pic>
        <p:nvPicPr>
          <p:cNvPr id="1026" name="Picture 2" descr="D:\LOGO\UNMER SB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1443041" cy="14430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STUDI KASUS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776535" cy="3949647"/>
          </a:xfrm>
        </p:spPr>
        <p:txBody>
          <a:bodyPr>
            <a:normAutofit/>
          </a:bodyPr>
          <a:lstStyle/>
          <a:p>
            <a:r>
              <a:rPr lang="en-US" dirty="0" err="1" smtClean="0"/>
              <a:t>Pemberhentian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 yang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Arcandra</a:t>
            </a:r>
            <a:r>
              <a:rPr lang="en-US" dirty="0" smtClean="0"/>
              <a:t> </a:t>
            </a:r>
            <a:r>
              <a:rPr lang="en-US" dirty="0" err="1" smtClean="0"/>
              <a:t>Tahar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Maret</a:t>
            </a:r>
            <a:r>
              <a:rPr lang="en-US" dirty="0" smtClean="0"/>
              <a:t> 2012.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,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bersikeras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berkewarganegaraan</a:t>
            </a:r>
            <a:r>
              <a:rPr lang="en-US" dirty="0" smtClean="0"/>
              <a:t> Indonesia. 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berkehendak</a:t>
            </a:r>
            <a:r>
              <a:rPr lang="en-US" dirty="0" smtClean="0"/>
              <a:t>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memberhentikan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.  </a:t>
            </a:r>
            <a:r>
              <a:rPr lang="en-US" dirty="0" err="1" smtClean="0"/>
              <a:t>Tindakan</a:t>
            </a:r>
            <a:r>
              <a:rPr lang="en-US" dirty="0" smtClean="0"/>
              <a:t>  </a:t>
            </a:r>
            <a:r>
              <a:rPr lang="en-US" dirty="0" err="1" smtClean="0"/>
              <a:t>ini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tindakan</a:t>
            </a:r>
            <a:r>
              <a:rPr lang="en-US" dirty="0" smtClean="0"/>
              <a:t>  </a:t>
            </a:r>
            <a:r>
              <a:rPr lang="en-US" dirty="0" err="1" smtClean="0"/>
              <a:t>tepat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Presiden</a:t>
            </a:r>
            <a:r>
              <a:rPr lang="en-US" dirty="0" smtClean="0"/>
              <a:t>  </a:t>
            </a:r>
            <a:r>
              <a:rPr lang="en-US" dirty="0" err="1" smtClean="0"/>
              <a:t>hendaknya</a:t>
            </a:r>
            <a:r>
              <a:rPr lang="en-US" dirty="0" smtClean="0"/>
              <a:t> </a:t>
            </a:r>
            <a:r>
              <a:rPr lang="en-US" dirty="0" err="1" smtClean="0"/>
              <a:t>mematuhi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DISKUSI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Kaitkan kasus Arcandra dengan Undang-undang atau peraturan tentang pengangkatan pejabat publik dan syarat-syarat untuk dapat menajadi menteri !</a:t>
            </a:r>
          </a:p>
          <a:p>
            <a:pPr marL="457200" indent="-457200">
              <a:buFont typeface="+mj-lt"/>
              <a:buAutoNum type="arabicPeriod"/>
            </a:pP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Tuliskan dalam kolom komentar di GC !</a:t>
            </a:r>
          </a:p>
          <a:p>
            <a:pPr marL="457200" indent="-457200">
              <a:buFont typeface="+mj-lt"/>
              <a:buAutoNum type="arabicPeriod"/>
            </a:pP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LATAR BELAKANG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847974" cy="4021085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chemeClr val="bg1"/>
                </a:solidFill>
              </a:rPr>
              <a:t>Kewarganegaraan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adalah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bagi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setiap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orang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</a:rPr>
              <a:t>Menurut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pasal</a:t>
            </a:r>
            <a:r>
              <a:rPr lang="en-US" sz="2800" dirty="0" smtClean="0">
                <a:solidFill>
                  <a:schemeClr val="bg1"/>
                </a:solidFill>
              </a:rPr>
              <a:t> 26 UUD 1945, yang </a:t>
            </a:r>
            <a:r>
              <a:rPr lang="en-US" sz="2800" dirty="0" err="1" smtClean="0">
                <a:solidFill>
                  <a:schemeClr val="bg1"/>
                </a:solidFill>
              </a:rPr>
              <a:t>menjadi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warga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negara</a:t>
            </a:r>
            <a:r>
              <a:rPr lang="en-US" sz="2800" dirty="0" smtClean="0">
                <a:solidFill>
                  <a:schemeClr val="bg1"/>
                </a:solidFill>
              </a:rPr>
              <a:t> Indonesia </a:t>
            </a:r>
            <a:r>
              <a:rPr lang="en-US" sz="2800" dirty="0" err="1" smtClean="0">
                <a:solidFill>
                  <a:schemeClr val="bg1"/>
                </a:solidFill>
              </a:rPr>
              <a:t>ialah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orang-orang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bangsa</a:t>
            </a:r>
            <a:r>
              <a:rPr lang="en-US" sz="2800" dirty="0" smtClean="0">
                <a:solidFill>
                  <a:schemeClr val="bg1"/>
                </a:solidFill>
              </a:rPr>
              <a:t> Indonesia </a:t>
            </a:r>
            <a:r>
              <a:rPr lang="en-US" sz="2800" dirty="0" err="1" smtClean="0">
                <a:solidFill>
                  <a:schemeClr val="bg1"/>
                </a:solidFill>
              </a:rPr>
              <a:t>asli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orang-orang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bangsa</a:t>
            </a:r>
            <a:r>
              <a:rPr lang="en-US" sz="2800" dirty="0" smtClean="0">
                <a:solidFill>
                  <a:schemeClr val="bg1"/>
                </a:solidFill>
              </a:rPr>
              <a:t> lain yang </a:t>
            </a:r>
            <a:r>
              <a:rPr lang="en-US" sz="2800" dirty="0" err="1" smtClean="0">
                <a:solidFill>
                  <a:schemeClr val="bg1"/>
                </a:solidFill>
              </a:rPr>
              <a:t>disahkan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undang-undang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warganegara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endParaRPr lang="id-ID" sz="28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chemeClr val="bg1"/>
                </a:solidFill>
              </a:rPr>
              <a:t>Semenjak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diproklamasikan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Republik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id-ID" sz="2800" dirty="0" smtClean="0">
                <a:solidFill>
                  <a:schemeClr val="bg1"/>
                </a:solidFill>
              </a:rPr>
              <a:t>I</a:t>
            </a:r>
            <a:r>
              <a:rPr lang="en-US" sz="2800" dirty="0" err="1" smtClean="0">
                <a:solidFill>
                  <a:schemeClr val="bg1"/>
                </a:solidFill>
              </a:rPr>
              <a:t>ndonesia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soal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kewarganegaraan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merupakan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suatu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masalah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tetap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</a:rPr>
              <a:t>aktual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id-ID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705097" cy="4092523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600" dirty="0" err="1" smtClean="0">
                <a:solidFill>
                  <a:schemeClr val="bg1"/>
                </a:solidFill>
              </a:rPr>
              <a:t>Memiliki</a:t>
            </a:r>
            <a:r>
              <a:rPr lang="en-US" sz="2600" dirty="0" smtClean="0">
                <a:solidFill>
                  <a:schemeClr val="bg1"/>
                </a:solidFill>
              </a:rPr>
              <a:t>  status </a:t>
            </a:r>
            <a:r>
              <a:rPr lang="en-US" sz="2600" dirty="0" err="1" smtClean="0">
                <a:solidFill>
                  <a:schemeClr val="bg1"/>
                </a:solidFill>
              </a:rPr>
              <a:t>kewarganegaraan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adalah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tuntutan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mutlak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kehidupan</a:t>
            </a:r>
            <a:r>
              <a:rPr lang="en-US" sz="2600" dirty="0" smtClean="0">
                <a:solidFill>
                  <a:schemeClr val="bg1"/>
                </a:solidFill>
              </a:rPr>
              <a:t> modern. </a:t>
            </a:r>
            <a:endParaRPr lang="id-ID" sz="26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600" dirty="0" err="1" smtClean="0">
                <a:solidFill>
                  <a:schemeClr val="bg1"/>
                </a:solidFill>
              </a:rPr>
              <a:t>Setiap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orang</a:t>
            </a:r>
            <a:r>
              <a:rPr lang="en-US" sz="2600" dirty="0" smtClean="0">
                <a:solidFill>
                  <a:schemeClr val="bg1"/>
                </a:solidFill>
              </a:rPr>
              <a:t> modern </a:t>
            </a:r>
            <a:r>
              <a:rPr lang="en-US" sz="2600" dirty="0" err="1" smtClean="0">
                <a:solidFill>
                  <a:schemeClr val="bg1"/>
                </a:solidFill>
              </a:rPr>
              <a:t>tentu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sadar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akan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id-ID" sz="2600" dirty="0" smtClean="0">
                <a:solidFill>
                  <a:schemeClr val="bg1"/>
                </a:solidFill>
              </a:rPr>
              <a:t>k</a:t>
            </a:r>
            <a:r>
              <a:rPr lang="en-US" sz="2600" dirty="0" err="1" smtClean="0">
                <a:solidFill>
                  <a:schemeClr val="bg1"/>
                </a:solidFill>
              </a:rPr>
              <a:t>epentingannya</a:t>
            </a:r>
            <a:r>
              <a:rPr lang="en-US" sz="2600" dirty="0" smtClean="0">
                <a:solidFill>
                  <a:schemeClr val="bg1"/>
                </a:solidFill>
              </a:rPr>
              <a:t>. </a:t>
            </a:r>
            <a:endParaRPr lang="id-ID" sz="26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600" dirty="0" err="1" smtClean="0">
                <a:solidFill>
                  <a:schemeClr val="bg1"/>
                </a:solidFill>
              </a:rPr>
              <a:t>Banyak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persoalan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dan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kesulitan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akan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dialami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oleh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mereka</a:t>
            </a:r>
            <a:r>
              <a:rPr lang="en-US" sz="2600" dirty="0" smtClean="0">
                <a:solidFill>
                  <a:schemeClr val="bg1"/>
                </a:solidFill>
              </a:rPr>
              <a:t> yang </a:t>
            </a:r>
            <a:r>
              <a:rPr lang="en-US" sz="2600" dirty="0" err="1" smtClean="0">
                <a:solidFill>
                  <a:schemeClr val="bg1"/>
                </a:solidFill>
              </a:rPr>
              <a:t>tidak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jelas</a:t>
            </a:r>
            <a:r>
              <a:rPr lang="en-US" sz="2600" dirty="0" smtClean="0">
                <a:solidFill>
                  <a:schemeClr val="bg1"/>
                </a:solidFill>
              </a:rPr>
              <a:t> status </a:t>
            </a:r>
            <a:r>
              <a:rPr lang="en-US" sz="2600" dirty="0" err="1" smtClean="0">
                <a:solidFill>
                  <a:schemeClr val="bg1"/>
                </a:solidFill>
              </a:rPr>
              <a:t>kewarganegaraanya</a:t>
            </a:r>
            <a:r>
              <a:rPr lang="en-US" sz="2600" dirty="0" smtClean="0">
                <a:solidFill>
                  <a:schemeClr val="bg1"/>
                </a:solidFill>
              </a:rPr>
              <a:t>. </a:t>
            </a:r>
            <a:endParaRPr lang="id-ID" sz="26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600" dirty="0" err="1" smtClean="0">
                <a:solidFill>
                  <a:schemeClr val="bg1"/>
                </a:solidFill>
              </a:rPr>
              <a:t>Kesulitan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yang paling </a:t>
            </a:r>
            <a:r>
              <a:rPr lang="en-US" sz="2600" dirty="0" err="1" smtClean="0">
                <a:solidFill>
                  <a:schemeClr val="bg1"/>
                </a:solidFill>
              </a:rPr>
              <a:t>mengancam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adalah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bahwa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sulit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sekali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mendapat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perlindungan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hukum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dari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pemerintah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apa</a:t>
            </a:r>
            <a:r>
              <a:rPr lang="en-US" sz="2600" dirty="0" smtClean="0">
                <a:solidFill>
                  <a:schemeClr val="bg1"/>
                </a:solidFill>
              </a:rPr>
              <a:t> pun </a:t>
            </a:r>
            <a:r>
              <a:rPr lang="en-US" sz="2600" dirty="0" err="1" smtClean="0">
                <a:solidFill>
                  <a:schemeClr val="bg1"/>
                </a:solidFill>
              </a:rPr>
              <a:t>untuk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mereka</a:t>
            </a:r>
            <a:r>
              <a:rPr lang="en-US" sz="2600" dirty="0" smtClean="0">
                <a:solidFill>
                  <a:schemeClr val="bg1"/>
                </a:solidFill>
              </a:rPr>
              <a:t> yang </a:t>
            </a:r>
            <a:r>
              <a:rPr lang="en-US" sz="2600" dirty="0" err="1" smtClean="0">
                <a:solidFill>
                  <a:schemeClr val="bg1"/>
                </a:solidFill>
              </a:rPr>
              <a:t>tidak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memiliki</a:t>
            </a:r>
            <a:r>
              <a:rPr lang="en-US" sz="2600" dirty="0" smtClean="0">
                <a:solidFill>
                  <a:schemeClr val="bg1"/>
                </a:solidFill>
              </a:rPr>
              <a:t> status </a:t>
            </a:r>
            <a:r>
              <a:rPr lang="en-US" sz="2600" dirty="0" err="1" smtClean="0">
                <a:solidFill>
                  <a:schemeClr val="bg1"/>
                </a:solidFill>
              </a:rPr>
              <a:t>tersebut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apabila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pada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suatu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ketika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mereka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membutuhkan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jaminan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dan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perlindungan</a:t>
            </a:r>
            <a:r>
              <a:rPr lang="id-ID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hukum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  <a:endParaRPr lang="id-ID" sz="2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id-ID" sz="2600" dirty="0" smtClean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LATAR BELAKANG</a:t>
            </a:r>
            <a:endParaRPr lang="id-ID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358246" cy="4235399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</a:rPr>
              <a:t>Salah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satu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unsur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adanya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. </a:t>
            </a:r>
            <a:endParaRPr lang="id-ID" sz="22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</a:rPr>
              <a:t>Orang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yang </a:t>
            </a:r>
            <a:r>
              <a:rPr lang="en-US" sz="2200" dirty="0" err="1" smtClean="0">
                <a:solidFill>
                  <a:schemeClr val="bg1"/>
                </a:solidFill>
              </a:rPr>
              <a:t>berada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Republik</a:t>
            </a:r>
            <a:r>
              <a:rPr lang="en-US" sz="2200" dirty="0" smtClean="0">
                <a:solidFill>
                  <a:schemeClr val="bg1"/>
                </a:solidFill>
              </a:rPr>
              <a:t> Indonesia </a:t>
            </a:r>
            <a:r>
              <a:rPr lang="en-US" sz="2200" dirty="0" err="1" smtClean="0">
                <a:solidFill>
                  <a:schemeClr val="bg1"/>
                </a:solidFill>
              </a:rPr>
              <a:t>dapat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dibagi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menjadi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dua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yaitu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bukan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. </a:t>
            </a:r>
            <a:endParaRPr lang="id-ID" sz="22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</a:rPr>
              <a:t>Mereka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smtClean="0">
                <a:solidFill>
                  <a:schemeClr val="bg1"/>
                </a:solidFill>
              </a:rPr>
              <a:t>yang  </a:t>
            </a:r>
            <a:r>
              <a:rPr lang="en-US" sz="2200" dirty="0" err="1" smtClean="0">
                <a:solidFill>
                  <a:schemeClr val="bg1"/>
                </a:solidFill>
              </a:rPr>
              <a:t>digolongkan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sebagai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  Indonesia  </a:t>
            </a:r>
            <a:r>
              <a:rPr lang="en-US" sz="2200" dirty="0" err="1" smtClean="0">
                <a:solidFill>
                  <a:schemeClr val="bg1"/>
                </a:solidFill>
              </a:rPr>
              <a:t>adalah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mereka</a:t>
            </a:r>
            <a:r>
              <a:rPr lang="en-US" sz="2200" dirty="0" smtClean="0">
                <a:solidFill>
                  <a:schemeClr val="bg1"/>
                </a:solidFill>
              </a:rPr>
              <a:t>  yang  </a:t>
            </a:r>
            <a:r>
              <a:rPr lang="en-US" sz="2200" dirty="0" err="1" smtClean="0">
                <a:solidFill>
                  <a:schemeClr val="bg1"/>
                </a:solidFill>
              </a:rPr>
              <a:t>berada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di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</a:rPr>
              <a:t> NKRI </a:t>
            </a:r>
            <a:r>
              <a:rPr lang="en-US" sz="2200" dirty="0" err="1" smtClean="0">
                <a:solidFill>
                  <a:schemeClr val="bg1"/>
                </a:solidFill>
              </a:rPr>
              <a:t>dalam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jangka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waktu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tertentu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telah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memenuhi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syarat-syarat</a:t>
            </a:r>
            <a:r>
              <a:rPr lang="en-US" sz="2200" dirty="0" smtClean="0">
                <a:solidFill>
                  <a:schemeClr val="bg1"/>
                </a:solidFill>
              </a:rPr>
              <a:t> yang </a:t>
            </a:r>
            <a:r>
              <a:rPr lang="en-US" sz="2200" dirty="0" err="1" smtClean="0">
                <a:solidFill>
                  <a:schemeClr val="bg1"/>
                </a:solidFill>
              </a:rPr>
              <a:t>telah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ditentukan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dalam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peraturan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Republik</a:t>
            </a:r>
            <a:r>
              <a:rPr lang="en-US" sz="2200" dirty="0" smtClean="0">
                <a:solidFill>
                  <a:schemeClr val="bg1"/>
                </a:solidFill>
              </a:rPr>
              <a:t>  Indonesia  </a:t>
            </a:r>
            <a:r>
              <a:rPr lang="en-US" sz="2200" dirty="0" err="1" smtClean="0">
                <a:solidFill>
                  <a:schemeClr val="bg1"/>
                </a:solidFill>
              </a:rPr>
              <a:t>sehingga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diperbolehkan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berdomisili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di</a:t>
            </a:r>
            <a:r>
              <a:rPr lang="id-ID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wilayah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Republik</a:t>
            </a:r>
            <a:r>
              <a:rPr lang="en-US" sz="2200" dirty="0" smtClean="0">
                <a:solidFill>
                  <a:schemeClr val="bg1"/>
                </a:solidFill>
              </a:rPr>
              <a:t> Indonesia. </a:t>
            </a:r>
            <a:endParaRPr lang="id-ID" sz="22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</a:rPr>
              <a:t>Di </a:t>
            </a:r>
            <a:r>
              <a:rPr lang="en-US" sz="2200" dirty="0" err="1" smtClean="0">
                <a:solidFill>
                  <a:schemeClr val="bg1"/>
                </a:solidFill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dimana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saja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seseorang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menetap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maka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disebut</a:t>
            </a:r>
            <a:r>
              <a:rPr lang="id-ID" sz="2200" dirty="0" smtClean="0"/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sebagai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.   </a:t>
            </a:r>
            <a:endParaRPr lang="id-ID" sz="2200" dirty="0" smtClean="0">
              <a:solidFill>
                <a:schemeClr val="bg1"/>
              </a:solidFill>
            </a:endParaRPr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>
                <a:solidFill>
                  <a:schemeClr val="bg1"/>
                </a:solidFill>
              </a:rPr>
              <a:t>Penduduk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terdiri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atas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warga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negara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bukan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warga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negara</a:t>
            </a:r>
            <a:endParaRPr lang="id-ID" sz="22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LATAR BELAKANG</a:t>
            </a:r>
            <a:endParaRPr lang="id-ID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491436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Karakterisktik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Atribut</a:t>
            </a:r>
            <a:r>
              <a:rPr lang="en-US" dirty="0" smtClean="0"/>
              <a:t>  </a:t>
            </a:r>
            <a:r>
              <a:rPr lang="en-US" dirty="0" err="1" smtClean="0"/>
              <a:t>Kewarganegaraan</a:t>
            </a:r>
            <a:r>
              <a:rPr lang="en-US" dirty="0" smtClean="0"/>
              <a:t>  </a:t>
            </a:r>
            <a:r>
              <a:rPr lang="id-ID" dirty="0" smtClean="0"/>
              <a:t>: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634312" cy="423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KEWARGANEGARAAN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336872"/>
            <a:ext cx="8072493" cy="4235399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Dalam</a:t>
            </a:r>
            <a:r>
              <a:rPr lang="en-US" dirty="0" smtClean="0"/>
              <a:t> UU No.12 </a:t>
            </a:r>
            <a:r>
              <a:rPr lang="en-US" dirty="0" err="1" smtClean="0"/>
              <a:t>tahun</a:t>
            </a:r>
            <a:r>
              <a:rPr lang="en-US" dirty="0" smtClean="0"/>
              <a:t> 2006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id-ID" dirty="0" smtClean="0"/>
              <a:t> </a:t>
            </a:r>
            <a:r>
              <a:rPr lang="en-US" dirty="0" smtClean="0"/>
              <a:t>yang   </a:t>
            </a:r>
            <a:r>
              <a:rPr lang="en-US" dirty="0" err="1" smtClean="0"/>
              <a:t>mencakup</a:t>
            </a:r>
            <a:r>
              <a:rPr lang="en-US" dirty="0" smtClean="0"/>
              <a:t>   </a:t>
            </a:r>
            <a:r>
              <a:rPr lang="en-US" dirty="0" err="1" smtClean="0"/>
              <a:t>persoalan-persoalan</a:t>
            </a:r>
            <a:r>
              <a:rPr lang="en-US" dirty="0" smtClean="0"/>
              <a:t>   </a:t>
            </a:r>
            <a:r>
              <a:rPr lang="en-US" dirty="0" err="1" smtClean="0"/>
              <a:t>tata</a:t>
            </a:r>
            <a:r>
              <a:rPr lang="en-US" dirty="0" smtClean="0"/>
              <a:t>   </a:t>
            </a:r>
            <a:r>
              <a:rPr lang="en-US" dirty="0" err="1" smtClean="0"/>
              <a:t>cara</a:t>
            </a:r>
            <a:r>
              <a:rPr lang="en-US" dirty="0" smtClean="0"/>
              <a:t>   </a:t>
            </a:r>
            <a:r>
              <a:rPr lang="en-US" dirty="0" err="1" smtClean="0"/>
              <a:t>menjadi</a:t>
            </a:r>
            <a:r>
              <a:rPr lang="en-US" dirty="0" smtClean="0"/>
              <a:t>   </a:t>
            </a:r>
            <a:r>
              <a:rPr lang="en-US" dirty="0" err="1" smtClean="0"/>
              <a:t>warga</a:t>
            </a:r>
            <a:r>
              <a:rPr lang="en-US" dirty="0" smtClean="0"/>
              <a:t>   </a:t>
            </a:r>
            <a:r>
              <a:rPr lang="en-US" dirty="0" err="1" smtClean="0"/>
              <a:t>negara</a:t>
            </a:r>
            <a:r>
              <a:rPr lang="en-US" dirty="0" smtClean="0"/>
              <a:t>,  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, </a:t>
            </a:r>
            <a:r>
              <a:rPr lang="en-US" dirty="0" err="1" smtClean="0"/>
              <a:t>ketiadaan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,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pemerintah</a:t>
            </a:r>
            <a:r>
              <a:rPr lang="en-US" dirty="0" smtClean="0"/>
              <a:t>) </a:t>
            </a:r>
            <a:r>
              <a:rPr lang="en-US" dirty="0" err="1" smtClean="0"/>
              <a:t>kewajiban</a:t>
            </a:r>
            <a:r>
              <a:rPr lang="en-US" dirty="0" smtClean="0"/>
              <a:t> 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lain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smtClean="0"/>
              <a:t>No.12</a:t>
            </a:r>
            <a:r>
              <a:rPr lang="id-ID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smtClean="0"/>
              <a:t>2006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transisional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STUDI KASUS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919412" cy="402108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belakangan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Indonesia </a:t>
            </a:r>
            <a:r>
              <a:rPr lang="en-US" dirty="0" err="1" smtClean="0"/>
              <a:t>dipersoalkan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3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kurun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berdekatan</a:t>
            </a:r>
            <a:r>
              <a:rPr lang="en-US" dirty="0" smtClean="0"/>
              <a:t>  </a:t>
            </a:r>
            <a:r>
              <a:rPr lang="en-US" dirty="0" err="1" smtClean="0"/>
              <a:t>yaitu</a:t>
            </a:r>
            <a:r>
              <a:rPr lang="en-US" dirty="0" smtClean="0"/>
              <a:t>, </a:t>
            </a:r>
            <a:r>
              <a:rPr lang="en-US" dirty="0" err="1" smtClean="0"/>
              <a:t>pengangkatan</a:t>
            </a:r>
            <a:r>
              <a:rPr lang="en-US" dirty="0" smtClean="0"/>
              <a:t> </a:t>
            </a:r>
            <a:r>
              <a:rPr lang="en-US" dirty="0" err="1" smtClean="0"/>
              <a:t>Arcandra</a:t>
            </a:r>
            <a:r>
              <a:rPr lang="en-US" dirty="0" smtClean="0"/>
              <a:t> </a:t>
            </a:r>
            <a:r>
              <a:rPr lang="en-US" dirty="0" err="1" smtClean="0"/>
              <a:t>Tahar</a:t>
            </a:r>
            <a:r>
              <a:rPr lang="en-US" dirty="0" smtClean="0"/>
              <a:t>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Paspor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Paspor</a:t>
            </a:r>
            <a:r>
              <a:rPr lang="en-US" dirty="0" smtClean="0"/>
              <a:t> Indonesia) </a:t>
            </a:r>
            <a:r>
              <a:rPr lang="en-US" dirty="0" err="1" smtClean="0"/>
              <a:t>pada</a:t>
            </a:r>
            <a:r>
              <a:rPr lang="en-US" dirty="0" smtClean="0"/>
              <a:t> 27 </a:t>
            </a:r>
            <a:r>
              <a:rPr lang="en-US" dirty="0" err="1" smtClean="0"/>
              <a:t>juli</a:t>
            </a:r>
            <a:r>
              <a:rPr lang="en-US" dirty="0" smtClean="0"/>
              <a:t> 2016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Mineral (</a:t>
            </a:r>
            <a:r>
              <a:rPr lang="en-US" dirty="0" err="1" smtClean="0"/>
              <a:t>Menteri</a:t>
            </a:r>
            <a:r>
              <a:rPr lang="en-US" dirty="0" smtClean="0"/>
              <a:t> ESDM), </a:t>
            </a:r>
            <a:r>
              <a:rPr lang="en-US" dirty="0" err="1" smtClean="0"/>
              <a:t>lolosnya</a:t>
            </a:r>
            <a:r>
              <a:rPr lang="en-US" dirty="0" smtClean="0"/>
              <a:t> Gloria </a:t>
            </a:r>
            <a:r>
              <a:rPr lang="en-US" dirty="0" err="1" smtClean="0"/>
              <a:t>Natapraja</a:t>
            </a:r>
            <a:r>
              <a:rPr lang="en-US" dirty="0" smtClean="0"/>
              <a:t> Hamel (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Paspor</a:t>
            </a:r>
            <a:r>
              <a:rPr lang="en-US" dirty="0" smtClean="0"/>
              <a:t> </a:t>
            </a:r>
            <a:r>
              <a:rPr lang="en-US" dirty="0" err="1" smtClean="0"/>
              <a:t>Perancis</a:t>
            </a:r>
            <a:r>
              <a:rPr lang="en-US" dirty="0" smtClean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 </a:t>
            </a:r>
            <a:r>
              <a:rPr lang="en-US" dirty="0" err="1" smtClean="0"/>
              <a:t>Pengibar</a:t>
            </a:r>
            <a:r>
              <a:rPr lang="en-US" dirty="0" smtClean="0"/>
              <a:t> </a:t>
            </a:r>
            <a:r>
              <a:rPr lang="en-US" dirty="0" err="1" smtClean="0"/>
              <a:t>Bendera</a:t>
            </a:r>
            <a:r>
              <a:rPr lang="en-US" dirty="0" smtClean="0"/>
              <a:t> </a:t>
            </a:r>
            <a:r>
              <a:rPr lang="en-US" dirty="0" err="1" smtClean="0"/>
              <a:t>Pusaka</a:t>
            </a:r>
            <a:r>
              <a:rPr lang="en-US" dirty="0" smtClean="0"/>
              <a:t> (</a:t>
            </a:r>
            <a:r>
              <a:rPr lang="en-US" dirty="0" err="1" smtClean="0"/>
              <a:t>Paskibraka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2016,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Paspor</a:t>
            </a:r>
            <a:r>
              <a:rPr lang="en-US" dirty="0" smtClean="0"/>
              <a:t> Filipina </a:t>
            </a:r>
            <a:r>
              <a:rPr lang="en-US" dirty="0" err="1" smtClean="0"/>
              <a:t>oleh</a:t>
            </a:r>
            <a:r>
              <a:rPr lang="en-US" dirty="0" smtClean="0"/>
              <a:t> 177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Haji</a:t>
            </a:r>
            <a:r>
              <a:rPr lang="en-US" dirty="0" smtClean="0"/>
              <a:t> Indonesia yang </a:t>
            </a:r>
            <a:r>
              <a:rPr lang="en-US" dirty="0" err="1" smtClean="0"/>
              <a:t>berangkat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Filipina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musim</a:t>
            </a:r>
            <a:r>
              <a:rPr lang="en-US" dirty="0" smtClean="0"/>
              <a:t> </a:t>
            </a:r>
            <a:r>
              <a:rPr lang="en-US" dirty="0" err="1" smtClean="0"/>
              <a:t>haji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2016.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STUDI KASUS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7929618" cy="4357718"/>
          </a:xfrm>
        </p:spPr>
        <p:txBody>
          <a:bodyPr>
            <a:noAutofit/>
          </a:bodyPr>
          <a:lstStyle/>
          <a:p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pengangkatan</a:t>
            </a:r>
            <a:r>
              <a:rPr lang="en-US" dirty="0" smtClean="0"/>
              <a:t> </a:t>
            </a:r>
            <a:r>
              <a:rPr lang="en-US" dirty="0" err="1" smtClean="0"/>
              <a:t>Arcandra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ESDM. </a:t>
            </a:r>
            <a:r>
              <a:rPr lang="en-US" dirty="0" err="1" smtClean="0"/>
              <a:t>Pada</a:t>
            </a:r>
            <a:r>
              <a:rPr lang="en-US" dirty="0" smtClean="0"/>
              <a:t> 27 </a:t>
            </a:r>
            <a:r>
              <a:rPr lang="en-US" dirty="0" err="1" smtClean="0"/>
              <a:t>Juli</a:t>
            </a:r>
            <a:r>
              <a:rPr lang="en-US" dirty="0" smtClean="0"/>
              <a:t> 2016, </a:t>
            </a:r>
            <a:r>
              <a:rPr lang="en-US" dirty="0" err="1" smtClean="0"/>
              <a:t>Arcandra</a:t>
            </a:r>
            <a:r>
              <a:rPr lang="en-US" dirty="0" smtClean="0"/>
              <a:t> </a:t>
            </a:r>
            <a:r>
              <a:rPr lang="en-US" dirty="0" err="1" smtClean="0"/>
              <a:t>Tahar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Indonesia, </a:t>
            </a:r>
            <a:r>
              <a:rPr lang="en-US" dirty="0" err="1" smtClean="0"/>
              <a:t>Joko</a:t>
            </a:r>
            <a:r>
              <a:rPr lang="en-US" dirty="0" smtClean="0"/>
              <a:t> </a:t>
            </a:r>
            <a:r>
              <a:rPr lang="en-US" dirty="0" err="1" smtClean="0"/>
              <a:t>Widodo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ESDM.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rekam</a:t>
            </a:r>
            <a:r>
              <a:rPr lang="en-US" dirty="0" smtClean="0"/>
              <a:t> </a:t>
            </a:r>
            <a:r>
              <a:rPr lang="en-US" dirty="0" err="1" smtClean="0"/>
              <a:t>jejak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meniti</a:t>
            </a:r>
            <a:r>
              <a:rPr lang="en-US" dirty="0" smtClean="0"/>
              <a:t> </a:t>
            </a:r>
            <a:r>
              <a:rPr lang="en-US" dirty="0" err="1" smtClean="0"/>
              <a:t>karirnya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eksploitasi</a:t>
            </a:r>
            <a:r>
              <a:rPr lang="en-US" dirty="0" smtClean="0"/>
              <a:t> oil &amp; gas.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, </a:t>
            </a:r>
            <a:r>
              <a:rPr lang="en-US" dirty="0" err="1" smtClean="0"/>
              <a:t>beliau</a:t>
            </a:r>
            <a:r>
              <a:rPr lang="en-US" dirty="0" smtClean="0"/>
              <a:t> yang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master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doktor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15 </a:t>
            </a:r>
            <a:r>
              <a:rPr lang="en-US" dirty="0" err="1" smtClean="0"/>
              <a:t>Agustus</a:t>
            </a:r>
            <a:r>
              <a:rPr lang="en-US" dirty="0" smtClean="0"/>
              <a:t> 2016,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diberhentikan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</a:t>
            </a:r>
            <a:r>
              <a:rPr lang="en-US" dirty="0" err="1" smtClean="0"/>
              <a:t>Sekretaris</a:t>
            </a:r>
            <a:r>
              <a:rPr lang="en-US" dirty="0" smtClean="0"/>
              <a:t> Negara </a:t>
            </a:r>
            <a:r>
              <a:rPr lang="en-US" dirty="0" err="1" smtClean="0"/>
              <a:t>Pratikno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jumpa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 smtClean="0"/>
              <a:t>dikantor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5454_TF11161285.potx" id="{A3012821-FB91-45D2-857F-44BEC3DE0AFB}" vid="{B181DE8B-763F-4DD7-A800-7C845EE12C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</Template>
  <TotalTime>26</TotalTime>
  <Words>606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Berlin</vt:lpstr>
      <vt:lpstr>PENDIDIKAN KEWARGANEGARAAN</vt:lpstr>
      <vt:lpstr>LATAR BELAKANG</vt:lpstr>
      <vt:lpstr>LATAR BELAKANG</vt:lpstr>
      <vt:lpstr>LATAR BELAKANG</vt:lpstr>
      <vt:lpstr>Slide 5</vt:lpstr>
      <vt:lpstr>Karakterisktik  Atau  Atribut  Kewarganegaraan  :</vt:lpstr>
      <vt:lpstr>PENGERTIAN KEWARGANEGARAAN</vt:lpstr>
      <vt:lpstr>STUDI KASUS</vt:lpstr>
      <vt:lpstr>STUDI KASUS</vt:lpstr>
      <vt:lpstr>STUDI KASUS</vt:lpstr>
      <vt:lpstr>DISKUSI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KEWARGANEGARAAN</dc:title>
  <dc:creator>YENI</dc:creator>
  <cp:lastModifiedBy>YENI</cp:lastModifiedBy>
  <cp:revision>3</cp:revision>
  <dcterms:created xsi:type="dcterms:W3CDTF">2021-03-29T09:54:03Z</dcterms:created>
  <dcterms:modified xsi:type="dcterms:W3CDTF">2021-03-29T10:20:40Z</dcterms:modified>
</cp:coreProperties>
</file>