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4" r:id="rId6"/>
    <p:sldId id="263" r:id="rId7"/>
    <p:sldId id="265" r:id="rId8"/>
    <p:sldId id="266" r:id="rId9"/>
    <p:sldId id="267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5D759A-7EB8-432A-ADEF-D1967AD3E44D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5D78DCFB-240B-4235-BC1C-DE9C0EDB3CD3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A. HAM </a:t>
          </a:r>
          <a:r>
            <a:rPr lang="en-US" dirty="0" err="1" smtClean="0">
              <a:solidFill>
                <a:schemeClr val="tx1"/>
              </a:solidFill>
            </a:rPr>
            <a:t>Terjamin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Oleh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Undang-undang</a:t>
          </a:r>
          <a:endParaRPr lang="id-ID" dirty="0">
            <a:solidFill>
              <a:schemeClr val="tx1"/>
            </a:solidFill>
          </a:endParaRPr>
        </a:p>
      </dgm:t>
    </dgm:pt>
    <dgm:pt modelId="{0FA2E7CA-8C62-481C-BFD9-822656353D2E}" type="parTrans" cxnId="{E6EE2948-9A65-42A9-AC41-C97773801EC6}">
      <dgm:prSet/>
      <dgm:spPr/>
      <dgm:t>
        <a:bodyPr/>
        <a:lstStyle/>
        <a:p>
          <a:endParaRPr lang="id-ID"/>
        </a:p>
      </dgm:t>
    </dgm:pt>
    <dgm:pt modelId="{2CD8B626-FE64-4C26-A8AB-868078A462F7}" type="sibTrans" cxnId="{E6EE2948-9A65-42A9-AC41-C97773801EC6}">
      <dgm:prSet/>
      <dgm:spPr/>
      <dgm:t>
        <a:bodyPr/>
        <a:lstStyle/>
        <a:p>
          <a:endParaRPr lang="id-ID"/>
        </a:p>
      </dgm:t>
    </dgm:pt>
    <dgm:pt modelId="{C0976AAD-345C-4DBD-93EF-3F31127466EA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B. </a:t>
          </a:r>
          <a:r>
            <a:rPr lang="en-US" dirty="0" err="1" smtClean="0">
              <a:solidFill>
                <a:schemeClr val="tx1"/>
              </a:solidFill>
            </a:rPr>
            <a:t>Supremasi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Hukum</a:t>
          </a:r>
          <a:endParaRPr lang="id-ID" dirty="0">
            <a:solidFill>
              <a:schemeClr val="tx1"/>
            </a:solidFill>
          </a:endParaRPr>
        </a:p>
      </dgm:t>
    </dgm:pt>
    <dgm:pt modelId="{6050402D-9A02-4A26-B8D6-049A8E3D1EF9}" type="parTrans" cxnId="{AD3B4F75-26C8-4A1D-816C-E437FB62ADC5}">
      <dgm:prSet/>
      <dgm:spPr/>
      <dgm:t>
        <a:bodyPr/>
        <a:lstStyle/>
        <a:p>
          <a:endParaRPr lang="id-ID"/>
        </a:p>
      </dgm:t>
    </dgm:pt>
    <dgm:pt modelId="{72AD669D-DE36-4B81-A44A-A68470794D83}" type="sibTrans" cxnId="{AD3B4F75-26C8-4A1D-816C-E437FB62ADC5}">
      <dgm:prSet/>
      <dgm:spPr/>
      <dgm:t>
        <a:bodyPr/>
        <a:lstStyle/>
        <a:p>
          <a:endParaRPr lang="id-ID"/>
        </a:p>
      </dgm:t>
    </dgm:pt>
    <dgm:pt modelId="{07FAF2A7-D2FF-4DD1-84E5-639CABC2A545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C. </a:t>
          </a:r>
          <a:r>
            <a:rPr lang="en-US" dirty="0" err="1" smtClean="0">
              <a:solidFill>
                <a:schemeClr val="tx1"/>
              </a:solidFill>
            </a:rPr>
            <a:t>Pembagian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Kekuasaan</a:t>
          </a:r>
          <a:r>
            <a:rPr lang="en-US" dirty="0" smtClean="0">
              <a:solidFill>
                <a:schemeClr val="tx1"/>
              </a:solidFill>
            </a:rPr>
            <a:t> ( </a:t>
          </a:r>
          <a:r>
            <a:rPr lang="en-US" dirty="0" err="1" smtClean="0">
              <a:solidFill>
                <a:schemeClr val="tx1"/>
              </a:solidFill>
            </a:rPr>
            <a:t>Trias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Politika</a:t>
          </a:r>
          <a:r>
            <a:rPr lang="en-US" dirty="0" smtClean="0">
              <a:solidFill>
                <a:schemeClr val="tx1"/>
              </a:solidFill>
            </a:rPr>
            <a:t>) </a:t>
          </a:r>
          <a:r>
            <a:rPr lang="en-US" dirty="0" err="1" smtClean="0">
              <a:solidFill>
                <a:schemeClr val="tx1"/>
              </a:solidFill>
            </a:rPr>
            <a:t>Demi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Kepastian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id-ID" dirty="0" smtClean="0">
              <a:solidFill>
                <a:schemeClr val="tx1"/>
              </a:solidFill>
            </a:rPr>
            <a:t>H</a:t>
          </a:r>
          <a:r>
            <a:rPr lang="en-US" dirty="0" err="1" smtClean="0">
              <a:solidFill>
                <a:schemeClr val="tx1"/>
              </a:solidFill>
            </a:rPr>
            <a:t>ukum</a:t>
          </a:r>
          <a:r>
            <a:rPr lang="en-US" dirty="0" smtClean="0">
              <a:solidFill>
                <a:schemeClr val="tx1"/>
              </a:solidFill>
            </a:rPr>
            <a:t> </a:t>
          </a:r>
          <a:endParaRPr lang="id-ID" dirty="0">
            <a:solidFill>
              <a:schemeClr val="tx1"/>
            </a:solidFill>
          </a:endParaRPr>
        </a:p>
      </dgm:t>
    </dgm:pt>
    <dgm:pt modelId="{5B9A7C1F-A179-4EF0-B72C-2AA5EBCF5875}" type="parTrans" cxnId="{BABA7F4A-B3B2-4C75-A9BD-C67F07823650}">
      <dgm:prSet/>
      <dgm:spPr/>
      <dgm:t>
        <a:bodyPr/>
        <a:lstStyle/>
        <a:p>
          <a:endParaRPr lang="id-ID"/>
        </a:p>
      </dgm:t>
    </dgm:pt>
    <dgm:pt modelId="{14D801F7-F594-4380-902B-B042C2A94E59}" type="sibTrans" cxnId="{BABA7F4A-B3B2-4C75-A9BD-C67F07823650}">
      <dgm:prSet/>
      <dgm:spPr/>
      <dgm:t>
        <a:bodyPr/>
        <a:lstStyle/>
        <a:p>
          <a:endParaRPr lang="id-ID"/>
        </a:p>
      </dgm:t>
    </dgm:pt>
    <dgm:pt modelId="{688656EF-9530-4D08-83FC-B4E006C95E4C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D. </a:t>
          </a:r>
          <a:r>
            <a:rPr lang="en-US" dirty="0" err="1" smtClean="0">
              <a:solidFill>
                <a:schemeClr val="tx1"/>
              </a:solidFill>
            </a:rPr>
            <a:t>Kesamaan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Kedudukan</a:t>
          </a:r>
          <a:r>
            <a:rPr lang="en-US" dirty="0" smtClean="0">
              <a:solidFill>
                <a:schemeClr val="tx1"/>
              </a:solidFill>
            </a:rPr>
            <a:t> Di </a:t>
          </a:r>
          <a:r>
            <a:rPr lang="en-US" dirty="0" err="1" smtClean="0">
              <a:solidFill>
                <a:schemeClr val="tx1"/>
              </a:solidFill>
            </a:rPr>
            <a:t>Depan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Hukum</a:t>
          </a:r>
          <a:endParaRPr lang="id-ID" dirty="0">
            <a:solidFill>
              <a:schemeClr val="tx1"/>
            </a:solidFill>
          </a:endParaRPr>
        </a:p>
      </dgm:t>
    </dgm:pt>
    <dgm:pt modelId="{C35C7716-A511-4CDD-A31B-03A0E2FD07C1}" type="parTrans" cxnId="{D2B02C17-4EC1-479E-B2C1-742F91EDAC97}">
      <dgm:prSet/>
      <dgm:spPr/>
      <dgm:t>
        <a:bodyPr/>
        <a:lstStyle/>
        <a:p>
          <a:endParaRPr lang="id-ID"/>
        </a:p>
      </dgm:t>
    </dgm:pt>
    <dgm:pt modelId="{6BA6DAD1-63D7-43B6-8DFB-FF97A597F156}" type="sibTrans" cxnId="{D2B02C17-4EC1-479E-B2C1-742F91EDAC97}">
      <dgm:prSet/>
      <dgm:spPr/>
      <dgm:t>
        <a:bodyPr/>
        <a:lstStyle/>
        <a:p>
          <a:endParaRPr lang="id-ID"/>
        </a:p>
      </dgm:t>
    </dgm:pt>
    <dgm:pt modelId="{EAB9EBD9-BC55-4EC3-9FEF-70CC2665091E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E. </a:t>
          </a:r>
          <a:r>
            <a:rPr lang="en-US" dirty="0" err="1" smtClean="0">
              <a:solidFill>
                <a:schemeClr val="tx1"/>
              </a:solidFill>
            </a:rPr>
            <a:t>Peradilan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Administrasi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Dalam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Perselisihan</a:t>
          </a:r>
          <a:endParaRPr lang="id-ID" dirty="0">
            <a:solidFill>
              <a:schemeClr val="tx1"/>
            </a:solidFill>
          </a:endParaRPr>
        </a:p>
      </dgm:t>
    </dgm:pt>
    <dgm:pt modelId="{99C3C54F-C76F-4B6C-B204-389560970714}" type="parTrans" cxnId="{C6C6C8E3-851D-4E66-9ACE-B6AA6C71979F}">
      <dgm:prSet/>
      <dgm:spPr/>
      <dgm:t>
        <a:bodyPr/>
        <a:lstStyle/>
        <a:p>
          <a:endParaRPr lang="id-ID"/>
        </a:p>
      </dgm:t>
    </dgm:pt>
    <dgm:pt modelId="{9D7F95B9-740E-4666-886A-0B38F0020190}" type="sibTrans" cxnId="{C6C6C8E3-851D-4E66-9ACE-B6AA6C71979F}">
      <dgm:prSet/>
      <dgm:spPr/>
      <dgm:t>
        <a:bodyPr/>
        <a:lstStyle/>
        <a:p>
          <a:endParaRPr lang="id-ID"/>
        </a:p>
      </dgm:t>
    </dgm:pt>
    <dgm:pt modelId="{886E3C1C-A2CF-4E38-A6A9-CF1BA49977EF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F. </a:t>
          </a:r>
          <a:r>
            <a:rPr lang="en-US" dirty="0" err="1" smtClean="0">
              <a:solidFill>
                <a:schemeClr val="tx1"/>
              </a:solidFill>
            </a:rPr>
            <a:t>Kebebasan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Menyatakan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Pendapat</a:t>
          </a:r>
          <a:r>
            <a:rPr lang="en-US" dirty="0" smtClean="0">
              <a:solidFill>
                <a:schemeClr val="tx1"/>
              </a:solidFill>
            </a:rPr>
            <a:t>, </a:t>
          </a:r>
          <a:r>
            <a:rPr lang="en-US" dirty="0" err="1" smtClean="0">
              <a:solidFill>
                <a:schemeClr val="tx1"/>
              </a:solidFill>
            </a:rPr>
            <a:t>Bersikap</a:t>
          </a:r>
          <a:r>
            <a:rPr lang="en-US" dirty="0" smtClean="0">
              <a:solidFill>
                <a:schemeClr val="tx1"/>
              </a:solidFill>
            </a:rPr>
            <a:t> Dan </a:t>
          </a:r>
          <a:r>
            <a:rPr lang="en-US" dirty="0" err="1" smtClean="0">
              <a:solidFill>
                <a:schemeClr val="tx1"/>
              </a:solidFill>
            </a:rPr>
            <a:t>Berorganisasi</a:t>
          </a:r>
          <a:endParaRPr lang="id-ID" dirty="0">
            <a:solidFill>
              <a:schemeClr val="tx1"/>
            </a:solidFill>
          </a:endParaRPr>
        </a:p>
      </dgm:t>
    </dgm:pt>
    <dgm:pt modelId="{297DC0A6-DB1F-4D47-8B3A-DDB58C3F82BA}" type="parTrans" cxnId="{F0F4BE92-0C9E-4CB0-9BEC-7249C260CBE7}">
      <dgm:prSet/>
      <dgm:spPr/>
      <dgm:t>
        <a:bodyPr/>
        <a:lstStyle/>
        <a:p>
          <a:endParaRPr lang="id-ID"/>
        </a:p>
      </dgm:t>
    </dgm:pt>
    <dgm:pt modelId="{A1BAB7F9-4FE4-4F49-AC1F-501B7A8BEEBC}" type="sibTrans" cxnId="{F0F4BE92-0C9E-4CB0-9BEC-7249C260CBE7}">
      <dgm:prSet/>
      <dgm:spPr/>
      <dgm:t>
        <a:bodyPr/>
        <a:lstStyle/>
        <a:p>
          <a:endParaRPr lang="id-ID"/>
        </a:p>
      </dgm:t>
    </dgm:pt>
    <dgm:pt modelId="{BD6A3A31-44A2-48A4-8E0F-07691A8BD525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G. </a:t>
          </a:r>
          <a:r>
            <a:rPr lang="en-US" dirty="0" err="1" smtClean="0">
              <a:solidFill>
                <a:schemeClr val="tx1"/>
              </a:solidFill>
            </a:rPr>
            <a:t>Pemilihan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Umum</a:t>
          </a:r>
          <a:r>
            <a:rPr lang="en-US" dirty="0" smtClean="0">
              <a:solidFill>
                <a:schemeClr val="tx1"/>
              </a:solidFill>
            </a:rPr>
            <a:t> Yang </a:t>
          </a:r>
          <a:r>
            <a:rPr lang="en-US" dirty="0" err="1" smtClean="0">
              <a:solidFill>
                <a:schemeClr val="tx1"/>
              </a:solidFill>
            </a:rPr>
            <a:t>Bebas</a:t>
          </a:r>
          <a:endParaRPr lang="id-ID" dirty="0">
            <a:solidFill>
              <a:schemeClr val="tx1"/>
            </a:solidFill>
          </a:endParaRPr>
        </a:p>
      </dgm:t>
    </dgm:pt>
    <dgm:pt modelId="{3128006B-FD95-4046-AFF9-70E4B9CEE0C7}" type="parTrans" cxnId="{A2ECA649-3CF7-497E-AE08-228F91ABC9ED}">
      <dgm:prSet/>
      <dgm:spPr/>
      <dgm:t>
        <a:bodyPr/>
        <a:lstStyle/>
        <a:p>
          <a:endParaRPr lang="id-ID"/>
        </a:p>
      </dgm:t>
    </dgm:pt>
    <dgm:pt modelId="{FF5D1822-4D39-43F4-8A52-A945F65727CA}" type="sibTrans" cxnId="{A2ECA649-3CF7-497E-AE08-228F91ABC9ED}">
      <dgm:prSet/>
      <dgm:spPr/>
      <dgm:t>
        <a:bodyPr/>
        <a:lstStyle/>
        <a:p>
          <a:endParaRPr lang="id-ID"/>
        </a:p>
      </dgm:t>
    </dgm:pt>
    <dgm:pt modelId="{8DB903D8-A6F7-4575-B8A5-BBA2918C9977}">
      <dgm:prSet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H. </a:t>
          </a:r>
          <a:r>
            <a:rPr lang="en-US" dirty="0" err="1" smtClean="0">
              <a:solidFill>
                <a:schemeClr val="tx1"/>
              </a:solidFill>
            </a:rPr>
            <a:t>Badan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Kehakiman</a:t>
          </a:r>
          <a:r>
            <a:rPr lang="en-US" dirty="0" smtClean="0">
              <a:solidFill>
                <a:schemeClr val="tx1"/>
              </a:solidFill>
            </a:rPr>
            <a:t> Yang </a:t>
          </a:r>
          <a:r>
            <a:rPr lang="en-US" dirty="0" err="1" smtClean="0">
              <a:solidFill>
                <a:schemeClr val="tx1"/>
              </a:solidFill>
            </a:rPr>
            <a:t>Bebas</a:t>
          </a:r>
          <a:r>
            <a:rPr lang="en-US" dirty="0" smtClean="0">
              <a:solidFill>
                <a:schemeClr val="tx1"/>
              </a:solidFill>
            </a:rPr>
            <a:t> Dan </a:t>
          </a:r>
          <a:r>
            <a:rPr lang="en-US" dirty="0" err="1" smtClean="0">
              <a:solidFill>
                <a:schemeClr val="tx1"/>
              </a:solidFill>
            </a:rPr>
            <a:t>Tidak</a:t>
          </a:r>
          <a:r>
            <a:rPr lang="en-US" dirty="0" smtClean="0">
              <a:solidFill>
                <a:schemeClr val="tx1"/>
              </a:solidFill>
            </a:rPr>
            <a:t> </a:t>
          </a:r>
          <a:r>
            <a:rPr lang="en-US" dirty="0" err="1" smtClean="0">
              <a:solidFill>
                <a:schemeClr val="tx1"/>
              </a:solidFill>
            </a:rPr>
            <a:t>Memihak</a:t>
          </a:r>
          <a:endParaRPr lang="id-ID" dirty="0">
            <a:solidFill>
              <a:schemeClr val="tx1"/>
            </a:solidFill>
          </a:endParaRPr>
        </a:p>
      </dgm:t>
    </dgm:pt>
    <dgm:pt modelId="{5D237B0E-6006-43C7-BB1C-BE4F5D3A99B1}" type="parTrans" cxnId="{CC7851EE-B82C-4A26-A0ED-9A4BA47D25E5}">
      <dgm:prSet/>
      <dgm:spPr/>
      <dgm:t>
        <a:bodyPr/>
        <a:lstStyle/>
        <a:p>
          <a:endParaRPr lang="id-ID"/>
        </a:p>
      </dgm:t>
    </dgm:pt>
    <dgm:pt modelId="{B38DA3C4-0A3A-496E-B8AF-D35256BA993B}" type="sibTrans" cxnId="{CC7851EE-B82C-4A26-A0ED-9A4BA47D25E5}">
      <dgm:prSet/>
      <dgm:spPr/>
      <dgm:t>
        <a:bodyPr/>
        <a:lstStyle/>
        <a:p>
          <a:endParaRPr lang="id-ID"/>
        </a:p>
      </dgm:t>
    </dgm:pt>
    <dgm:pt modelId="{F7068620-1E7E-4838-8959-E8287F4B8326}" type="pres">
      <dgm:prSet presAssocID="{765D759A-7EB8-432A-ADEF-D1967AD3E44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F260A104-5B9E-4FCE-8F03-70B301E63A7B}" type="pres">
      <dgm:prSet presAssocID="{5D78DCFB-240B-4235-BC1C-DE9C0EDB3CD3}" presName="node" presStyleLbl="node1" presStyleIdx="0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A6C58800-6E0B-410A-BBCB-355B07A794E3}" type="pres">
      <dgm:prSet presAssocID="{2CD8B626-FE64-4C26-A8AB-868078A462F7}" presName="sibTrans" presStyleCnt="0"/>
      <dgm:spPr/>
    </dgm:pt>
    <dgm:pt modelId="{3763021D-632E-4C29-83B8-04B5FB07913C}" type="pres">
      <dgm:prSet presAssocID="{C0976AAD-345C-4DBD-93EF-3F31127466EA}" presName="node" presStyleLbl="node1" presStyleIdx="1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F53DFC7B-8A53-42AD-9843-2EB00A5191D0}" type="pres">
      <dgm:prSet presAssocID="{72AD669D-DE36-4B81-A44A-A68470794D83}" presName="sibTrans" presStyleCnt="0"/>
      <dgm:spPr/>
    </dgm:pt>
    <dgm:pt modelId="{E074A2B2-E095-41AE-97AF-E790515F6923}" type="pres">
      <dgm:prSet presAssocID="{07FAF2A7-D2FF-4DD1-84E5-639CABC2A545}" presName="node" presStyleLbl="node1" presStyleIdx="2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AF4544E-B747-413E-8A55-F80232E4A16D}" type="pres">
      <dgm:prSet presAssocID="{14D801F7-F594-4380-902B-B042C2A94E59}" presName="sibTrans" presStyleCnt="0"/>
      <dgm:spPr/>
    </dgm:pt>
    <dgm:pt modelId="{393BB9FE-7A50-42C3-A624-1512D5769A03}" type="pres">
      <dgm:prSet presAssocID="{688656EF-9530-4D08-83FC-B4E006C95E4C}" presName="node" presStyleLbl="node1" presStyleIdx="3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3E57CFB1-84D9-4D4E-A3B7-2E1DCCC0B315}" type="pres">
      <dgm:prSet presAssocID="{6BA6DAD1-63D7-43B6-8DFB-FF97A597F156}" presName="sibTrans" presStyleCnt="0"/>
      <dgm:spPr/>
    </dgm:pt>
    <dgm:pt modelId="{634A2E83-6EA6-4AFA-8885-463A908DB2C4}" type="pres">
      <dgm:prSet presAssocID="{EAB9EBD9-BC55-4EC3-9FEF-70CC2665091E}" presName="node" presStyleLbl="node1" presStyleIdx="4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35F8E0A-96ED-442B-A8E5-32F4A730D416}" type="pres">
      <dgm:prSet presAssocID="{9D7F95B9-740E-4666-886A-0B38F0020190}" presName="sibTrans" presStyleCnt="0"/>
      <dgm:spPr/>
    </dgm:pt>
    <dgm:pt modelId="{93BDA94C-FDC4-4DBA-A33C-FB648479A085}" type="pres">
      <dgm:prSet presAssocID="{886E3C1C-A2CF-4E38-A6A9-CF1BA49977EF}" presName="node" presStyleLbl="node1" presStyleIdx="5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42760B42-B737-4990-8482-5131A0D87044}" type="pres">
      <dgm:prSet presAssocID="{A1BAB7F9-4FE4-4F49-AC1F-501B7A8BEEBC}" presName="sibTrans" presStyleCnt="0"/>
      <dgm:spPr/>
    </dgm:pt>
    <dgm:pt modelId="{D7AA361C-61B4-4883-9AF7-0B171F09A144}" type="pres">
      <dgm:prSet presAssocID="{BD6A3A31-44A2-48A4-8E0F-07691A8BD525}" presName="node" presStyleLbl="node1" presStyleIdx="6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102392F2-844D-4B40-944F-7391673B0496}" type="pres">
      <dgm:prSet presAssocID="{FF5D1822-4D39-43F4-8A52-A945F65727CA}" presName="sibTrans" presStyleCnt="0"/>
      <dgm:spPr/>
    </dgm:pt>
    <dgm:pt modelId="{E2906CC0-AE92-4F48-BF2D-D12A668301A7}" type="pres">
      <dgm:prSet presAssocID="{8DB903D8-A6F7-4575-B8A5-BBA2918C9977}" presName="node" presStyleLbl="node1" presStyleIdx="7" presStyleCnt="8" custScaleX="233419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E6EE2948-9A65-42A9-AC41-C97773801EC6}" srcId="{765D759A-7EB8-432A-ADEF-D1967AD3E44D}" destId="{5D78DCFB-240B-4235-BC1C-DE9C0EDB3CD3}" srcOrd="0" destOrd="0" parTransId="{0FA2E7CA-8C62-481C-BFD9-822656353D2E}" sibTransId="{2CD8B626-FE64-4C26-A8AB-868078A462F7}"/>
    <dgm:cxn modelId="{4A327B31-FF4C-4887-82BA-199F36D0BADA}" type="presOf" srcId="{EAB9EBD9-BC55-4EC3-9FEF-70CC2665091E}" destId="{634A2E83-6EA6-4AFA-8885-463A908DB2C4}" srcOrd="0" destOrd="0" presId="urn:microsoft.com/office/officeart/2005/8/layout/default"/>
    <dgm:cxn modelId="{BABA7F4A-B3B2-4C75-A9BD-C67F07823650}" srcId="{765D759A-7EB8-432A-ADEF-D1967AD3E44D}" destId="{07FAF2A7-D2FF-4DD1-84E5-639CABC2A545}" srcOrd="2" destOrd="0" parTransId="{5B9A7C1F-A179-4EF0-B72C-2AA5EBCF5875}" sibTransId="{14D801F7-F594-4380-902B-B042C2A94E59}"/>
    <dgm:cxn modelId="{A2ECA649-3CF7-497E-AE08-228F91ABC9ED}" srcId="{765D759A-7EB8-432A-ADEF-D1967AD3E44D}" destId="{BD6A3A31-44A2-48A4-8E0F-07691A8BD525}" srcOrd="6" destOrd="0" parTransId="{3128006B-FD95-4046-AFF9-70E4B9CEE0C7}" sibTransId="{FF5D1822-4D39-43F4-8A52-A945F65727CA}"/>
    <dgm:cxn modelId="{A5B0268A-2A19-4B39-A42E-D646DE9DD147}" type="presOf" srcId="{688656EF-9530-4D08-83FC-B4E006C95E4C}" destId="{393BB9FE-7A50-42C3-A624-1512D5769A03}" srcOrd="0" destOrd="0" presId="urn:microsoft.com/office/officeart/2005/8/layout/default"/>
    <dgm:cxn modelId="{5CA55AD0-A250-4411-BD9C-6B160E93ECB9}" type="presOf" srcId="{765D759A-7EB8-432A-ADEF-D1967AD3E44D}" destId="{F7068620-1E7E-4838-8959-E8287F4B8326}" srcOrd="0" destOrd="0" presId="urn:microsoft.com/office/officeart/2005/8/layout/default"/>
    <dgm:cxn modelId="{D2B02C17-4EC1-479E-B2C1-742F91EDAC97}" srcId="{765D759A-7EB8-432A-ADEF-D1967AD3E44D}" destId="{688656EF-9530-4D08-83FC-B4E006C95E4C}" srcOrd="3" destOrd="0" parTransId="{C35C7716-A511-4CDD-A31B-03A0E2FD07C1}" sibTransId="{6BA6DAD1-63D7-43B6-8DFB-FF97A597F156}"/>
    <dgm:cxn modelId="{C6C6C8E3-851D-4E66-9ACE-B6AA6C71979F}" srcId="{765D759A-7EB8-432A-ADEF-D1967AD3E44D}" destId="{EAB9EBD9-BC55-4EC3-9FEF-70CC2665091E}" srcOrd="4" destOrd="0" parTransId="{99C3C54F-C76F-4B6C-B204-389560970714}" sibTransId="{9D7F95B9-740E-4666-886A-0B38F0020190}"/>
    <dgm:cxn modelId="{AD3B4F75-26C8-4A1D-816C-E437FB62ADC5}" srcId="{765D759A-7EB8-432A-ADEF-D1967AD3E44D}" destId="{C0976AAD-345C-4DBD-93EF-3F31127466EA}" srcOrd="1" destOrd="0" parTransId="{6050402D-9A02-4A26-B8D6-049A8E3D1EF9}" sibTransId="{72AD669D-DE36-4B81-A44A-A68470794D83}"/>
    <dgm:cxn modelId="{2940E8F1-60D0-40EB-B00F-1C08A9953BE1}" type="presOf" srcId="{C0976AAD-345C-4DBD-93EF-3F31127466EA}" destId="{3763021D-632E-4C29-83B8-04B5FB07913C}" srcOrd="0" destOrd="0" presId="urn:microsoft.com/office/officeart/2005/8/layout/default"/>
    <dgm:cxn modelId="{524CEBA3-89E2-4832-8132-0E2AD4468993}" type="presOf" srcId="{BD6A3A31-44A2-48A4-8E0F-07691A8BD525}" destId="{D7AA361C-61B4-4883-9AF7-0B171F09A144}" srcOrd="0" destOrd="0" presId="urn:microsoft.com/office/officeart/2005/8/layout/default"/>
    <dgm:cxn modelId="{F0F4BE92-0C9E-4CB0-9BEC-7249C260CBE7}" srcId="{765D759A-7EB8-432A-ADEF-D1967AD3E44D}" destId="{886E3C1C-A2CF-4E38-A6A9-CF1BA49977EF}" srcOrd="5" destOrd="0" parTransId="{297DC0A6-DB1F-4D47-8B3A-DDB58C3F82BA}" sibTransId="{A1BAB7F9-4FE4-4F49-AC1F-501B7A8BEEBC}"/>
    <dgm:cxn modelId="{2B2B4C92-8E4C-4AE6-845F-93247B9F4927}" type="presOf" srcId="{5D78DCFB-240B-4235-BC1C-DE9C0EDB3CD3}" destId="{F260A104-5B9E-4FCE-8F03-70B301E63A7B}" srcOrd="0" destOrd="0" presId="urn:microsoft.com/office/officeart/2005/8/layout/default"/>
    <dgm:cxn modelId="{15D74D3B-CF1A-407B-83F5-C72EC82A2936}" type="presOf" srcId="{8DB903D8-A6F7-4575-B8A5-BBA2918C9977}" destId="{E2906CC0-AE92-4F48-BF2D-D12A668301A7}" srcOrd="0" destOrd="0" presId="urn:microsoft.com/office/officeart/2005/8/layout/default"/>
    <dgm:cxn modelId="{CC7851EE-B82C-4A26-A0ED-9A4BA47D25E5}" srcId="{765D759A-7EB8-432A-ADEF-D1967AD3E44D}" destId="{8DB903D8-A6F7-4575-B8A5-BBA2918C9977}" srcOrd="7" destOrd="0" parTransId="{5D237B0E-6006-43C7-BB1C-BE4F5D3A99B1}" sibTransId="{B38DA3C4-0A3A-496E-B8AF-D35256BA993B}"/>
    <dgm:cxn modelId="{F63B667F-9888-4F52-965D-064C0F92AEAE}" type="presOf" srcId="{886E3C1C-A2CF-4E38-A6A9-CF1BA49977EF}" destId="{93BDA94C-FDC4-4DBA-A33C-FB648479A085}" srcOrd="0" destOrd="0" presId="urn:microsoft.com/office/officeart/2005/8/layout/default"/>
    <dgm:cxn modelId="{304EF95B-C565-4668-93E9-AFE58AE66EBA}" type="presOf" srcId="{07FAF2A7-D2FF-4DD1-84E5-639CABC2A545}" destId="{E074A2B2-E095-41AE-97AF-E790515F6923}" srcOrd="0" destOrd="0" presId="urn:microsoft.com/office/officeart/2005/8/layout/default"/>
    <dgm:cxn modelId="{62CF034B-5F24-44C0-AFD2-593DB866B892}" type="presParOf" srcId="{F7068620-1E7E-4838-8959-E8287F4B8326}" destId="{F260A104-5B9E-4FCE-8F03-70B301E63A7B}" srcOrd="0" destOrd="0" presId="urn:microsoft.com/office/officeart/2005/8/layout/default"/>
    <dgm:cxn modelId="{A4F5BAA3-6FA4-430D-AB49-3BE536208310}" type="presParOf" srcId="{F7068620-1E7E-4838-8959-E8287F4B8326}" destId="{A6C58800-6E0B-410A-BBCB-355B07A794E3}" srcOrd="1" destOrd="0" presId="urn:microsoft.com/office/officeart/2005/8/layout/default"/>
    <dgm:cxn modelId="{84DFE1D9-1CEC-4B2D-A40B-364EC9F84971}" type="presParOf" srcId="{F7068620-1E7E-4838-8959-E8287F4B8326}" destId="{3763021D-632E-4C29-83B8-04B5FB07913C}" srcOrd="2" destOrd="0" presId="urn:microsoft.com/office/officeart/2005/8/layout/default"/>
    <dgm:cxn modelId="{CA28B45B-FF78-44FB-9AE2-34B0C319B1DA}" type="presParOf" srcId="{F7068620-1E7E-4838-8959-E8287F4B8326}" destId="{F53DFC7B-8A53-42AD-9843-2EB00A5191D0}" srcOrd="3" destOrd="0" presId="urn:microsoft.com/office/officeart/2005/8/layout/default"/>
    <dgm:cxn modelId="{9F930694-D0BA-4160-ABF5-DEDC219D86F7}" type="presParOf" srcId="{F7068620-1E7E-4838-8959-E8287F4B8326}" destId="{E074A2B2-E095-41AE-97AF-E790515F6923}" srcOrd="4" destOrd="0" presId="urn:microsoft.com/office/officeart/2005/8/layout/default"/>
    <dgm:cxn modelId="{2D26D665-53FE-4D34-9BA4-7E64DF823270}" type="presParOf" srcId="{F7068620-1E7E-4838-8959-E8287F4B8326}" destId="{5AF4544E-B747-413E-8A55-F80232E4A16D}" srcOrd="5" destOrd="0" presId="urn:microsoft.com/office/officeart/2005/8/layout/default"/>
    <dgm:cxn modelId="{63C6C0C2-F549-40A3-83E7-D603025BA47E}" type="presParOf" srcId="{F7068620-1E7E-4838-8959-E8287F4B8326}" destId="{393BB9FE-7A50-42C3-A624-1512D5769A03}" srcOrd="6" destOrd="0" presId="urn:microsoft.com/office/officeart/2005/8/layout/default"/>
    <dgm:cxn modelId="{85752A55-1DC2-4C8F-9A02-7839021B7A39}" type="presParOf" srcId="{F7068620-1E7E-4838-8959-E8287F4B8326}" destId="{3E57CFB1-84D9-4D4E-A3B7-2E1DCCC0B315}" srcOrd="7" destOrd="0" presId="urn:microsoft.com/office/officeart/2005/8/layout/default"/>
    <dgm:cxn modelId="{515A0F12-A06D-4F90-B92A-22C55EB3C1A4}" type="presParOf" srcId="{F7068620-1E7E-4838-8959-E8287F4B8326}" destId="{634A2E83-6EA6-4AFA-8885-463A908DB2C4}" srcOrd="8" destOrd="0" presId="urn:microsoft.com/office/officeart/2005/8/layout/default"/>
    <dgm:cxn modelId="{C2943AFB-2D35-4F27-8966-D1F158E50ADC}" type="presParOf" srcId="{F7068620-1E7E-4838-8959-E8287F4B8326}" destId="{B35F8E0A-96ED-442B-A8E5-32F4A730D416}" srcOrd="9" destOrd="0" presId="urn:microsoft.com/office/officeart/2005/8/layout/default"/>
    <dgm:cxn modelId="{373579D7-9DF7-4079-8E48-975450D8A288}" type="presParOf" srcId="{F7068620-1E7E-4838-8959-E8287F4B8326}" destId="{93BDA94C-FDC4-4DBA-A33C-FB648479A085}" srcOrd="10" destOrd="0" presId="urn:microsoft.com/office/officeart/2005/8/layout/default"/>
    <dgm:cxn modelId="{ECEA0DA4-F3A9-464E-B58C-D669B9DBBAE2}" type="presParOf" srcId="{F7068620-1E7E-4838-8959-E8287F4B8326}" destId="{42760B42-B737-4990-8482-5131A0D87044}" srcOrd="11" destOrd="0" presId="urn:microsoft.com/office/officeart/2005/8/layout/default"/>
    <dgm:cxn modelId="{FC263447-01FD-4BAA-A2D1-1E45E6877827}" type="presParOf" srcId="{F7068620-1E7E-4838-8959-E8287F4B8326}" destId="{D7AA361C-61B4-4883-9AF7-0B171F09A144}" srcOrd="12" destOrd="0" presId="urn:microsoft.com/office/officeart/2005/8/layout/default"/>
    <dgm:cxn modelId="{A6ACC617-94EB-46E7-A8A9-31C8D0A6345C}" type="presParOf" srcId="{F7068620-1E7E-4838-8959-E8287F4B8326}" destId="{102392F2-844D-4B40-944F-7391673B0496}" srcOrd="13" destOrd="0" presId="urn:microsoft.com/office/officeart/2005/8/layout/default"/>
    <dgm:cxn modelId="{F0FEA177-3A81-444A-A881-72BA320DC97C}" type="presParOf" srcId="{F7068620-1E7E-4838-8959-E8287F4B8326}" destId="{E2906CC0-AE92-4F48-BF2D-D12A668301A7}" srcOrd="14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Jud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rsegi panjang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8" name="Persegi panjang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7572375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828674" y="4511785"/>
            <a:ext cx="7572376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n-US" noProof="0" smtClean="0"/>
              <a:t>Click to edit Master subtitle style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1" name="Gambar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993334" y="0"/>
            <a:ext cx="1310643" cy="229209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Gambar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Gambar 2"/>
          <p:cNvSpPr>
            <a:spLocks noGrp="1"/>
          </p:cNvSpPr>
          <p:nvPr>
            <p:ph type="pic" idx="1"/>
          </p:nvPr>
        </p:nvSpPr>
        <p:spPr>
          <a:xfrm>
            <a:off x="3491003" y="1600200"/>
            <a:ext cx="4823184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0200"/>
            <a:ext cx="2547747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6" name="Placeholder Foo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Judul dan Teks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Judul Vertikal dan Te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Vertikal 1"/>
          <p:cNvSpPr>
            <a:spLocks noGrp="1"/>
          </p:cNvSpPr>
          <p:nvPr>
            <p:ph type="title" orient="vert"/>
          </p:nvPr>
        </p:nvSpPr>
        <p:spPr>
          <a:xfrm>
            <a:off x="7029450" y="365125"/>
            <a:ext cx="1285875" cy="5811838"/>
          </a:xfrm>
        </p:spPr>
        <p:txBody>
          <a:bodyPr vert="eaVert"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Vertik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28675" y="365125"/>
            <a:ext cx="6074172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7" name="Grup 6"/>
          <p:cNvGrpSpPr/>
          <p:nvPr/>
        </p:nvGrpSpPr>
        <p:grpSpPr>
          <a:xfrm rot="5400000">
            <a:off x="4181447" y="3239394"/>
            <a:ext cx="5632704" cy="63302"/>
            <a:chOff x="1073150" y="1219201"/>
            <a:chExt cx="10058400" cy="63125"/>
          </a:xfrm>
        </p:grpSpPr>
        <p:cxnSp>
          <p:nvCxnSpPr>
            <p:cNvPr id="8" name="Konektor Lurus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Konektor Lurus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udul dan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ide Judul dengan Gam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 12"/>
          <p:cNvGrpSpPr/>
          <p:nvPr/>
        </p:nvGrpSpPr>
        <p:grpSpPr>
          <a:xfrm rot="10800000">
            <a:off x="0" y="5645511"/>
            <a:ext cx="9144000" cy="63125"/>
            <a:chOff x="507492" y="1501519"/>
            <a:chExt cx="8129016" cy="63125"/>
          </a:xfrm>
        </p:grpSpPr>
        <p:cxnSp>
          <p:nvCxnSpPr>
            <p:cNvPr id="17" name="Konektor Lurus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Konektor Lurus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up 13"/>
          <p:cNvGrpSpPr/>
          <p:nvPr/>
        </p:nvGrpSpPr>
        <p:grpSpPr>
          <a:xfrm>
            <a:off x="0" y="1143001"/>
            <a:ext cx="9144000" cy="63125"/>
            <a:chOff x="507492" y="1501519"/>
            <a:chExt cx="8129016" cy="63125"/>
          </a:xfrm>
        </p:grpSpPr>
        <p:cxnSp>
          <p:nvCxnSpPr>
            <p:cNvPr id="15" name="Konektor Lurus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Konektor Lurus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Persegi panjang 6"/>
          <p:cNvSpPr/>
          <p:nvPr/>
        </p:nvSpPr>
        <p:spPr>
          <a:xfrm>
            <a:off x="0" y="5778124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8" name="Persegi panjang 7"/>
          <p:cNvSpPr/>
          <p:nvPr/>
        </p:nvSpPr>
        <p:spPr>
          <a:xfrm>
            <a:off x="0" y="0"/>
            <a:ext cx="9144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d-ID" noProof="0" dirty="0"/>
          </a:p>
        </p:txBody>
      </p:sp>
      <p:sp>
        <p:nvSpPr>
          <p:cNvPr id="2" name="Judul 1"/>
          <p:cNvSpPr>
            <a:spLocks noGrp="1"/>
          </p:cNvSpPr>
          <p:nvPr>
            <p:ph type="ctrTitle"/>
          </p:nvPr>
        </p:nvSpPr>
        <p:spPr>
          <a:xfrm>
            <a:off x="828675" y="2292095"/>
            <a:ext cx="4300538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Subjudul 2"/>
          <p:cNvSpPr>
            <a:spLocks noGrp="1"/>
          </p:cNvSpPr>
          <p:nvPr>
            <p:ph type="subTitle" idx="1"/>
          </p:nvPr>
        </p:nvSpPr>
        <p:spPr>
          <a:xfrm>
            <a:off x="828675" y="4511785"/>
            <a:ext cx="4300538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en-US" noProof="0" smtClean="0"/>
              <a:t>Click to edit Master subtitle style</a:t>
            </a:r>
            <a:endParaRPr lang="id-ID" noProof="0" dirty="0"/>
          </a:p>
        </p:txBody>
      </p:sp>
      <p:pic>
        <p:nvPicPr>
          <p:cNvPr id="10" name="Gambar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="" xmlns:a14="http://schemas.microsoft.com/office/drawing/2010/main">
                  <a14:imgLayer r:embed="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994410" y="0"/>
            <a:ext cx="1310643" cy="2292094"/>
          </a:xfrm>
          <a:prstGeom prst="rect">
            <a:avLst/>
          </a:prstGeom>
        </p:spPr>
      </p:pic>
      <p:sp>
        <p:nvSpPr>
          <p:cNvPr id="11" name="Placeholder Gambar 10"/>
          <p:cNvSpPr>
            <a:spLocks noGrp="1"/>
          </p:cNvSpPr>
          <p:nvPr>
            <p:ph type="pic" sz="quarter" idx="13"/>
          </p:nvPr>
        </p:nvSpPr>
        <p:spPr>
          <a:xfrm>
            <a:off x="5235798" y="1310656"/>
            <a:ext cx="3908203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en-US" noProof="0" smtClean="0"/>
              <a:t>Click icon to add picture</a:t>
            </a:r>
            <a:endParaRPr lang="id-ID" noProof="0" dirty="0"/>
          </a:p>
        </p:txBody>
      </p:sp>
      <p:sp>
        <p:nvSpPr>
          <p:cNvPr id="19" name="Teks instruksional"/>
          <p:cNvSpPr/>
          <p:nvPr/>
        </p:nvSpPr>
        <p:spPr>
          <a:xfrm>
            <a:off x="9258300" y="0"/>
            <a:ext cx="97155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id-ID" sz="1200" b="1" i="1" noProof="0" dirty="0" smtClean="0">
                <a:latin typeface="Arial" pitchFamily="34" charset="0"/>
                <a:cs typeface="Arial" pitchFamily="34" charset="0"/>
              </a:rPr>
              <a:t>CATATAN:</a:t>
            </a:r>
          </a:p>
          <a:p>
            <a:pPr rtl="0"/>
            <a:r>
              <a:rPr lang="id-ID" sz="1200" i="1" noProof="0" dirty="0" smtClean="0">
                <a:latin typeface="Arial" pitchFamily="34" charset="0"/>
                <a:cs typeface="Arial" pitchFamily="34" charset="0"/>
              </a:rPr>
              <a:t>Untuk mengubah gambar di </a:t>
            </a:r>
            <a:r>
              <a:rPr lang="id-ID" sz="1200" i="1" noProof="0" dirty="0" err="1" smtClean="0">
                <a:latin typeface="Arial" pitchFamily="34" charset="0"/>
                <a:cs typeface="Arial" pitchFamily="34" charset="0"/>
              </a:rPr>
              <a:t>slide</a:t>
            </a:r>
            <a:r>
              <a:rPr lang="id-ID" sz="1200" i="1" noProof="0" dirty="0" smtClean="0">
                <a:latin typeface="Arial" pitchFamily="34" charset="0"/>
                <a:cs typeface="Arial" pitchFamily="34" charset="0"/>
              </a:rPr>
              <a:t> ini, pilih gambar, lalu hapus. Kemudian klik ikon Gambar dalam </a:t>
            </a:r>
            <a:r>
              <a:rPr lang="id-ID" sz="1200" i="1" noProof="0" dirty="0" err="1" smtClean="0">
                <a:latin typeface="Arial" pitchFamily="34" charset="0"/>
                <a:cs typeface="Arial" pitchFamily="34" charset="0"/>
              </a:rPr>
              <a:t>placeholder</a:t>
            </a:r>
            <a:r>
              <a:rPr lang="id-ID" sz="1200" i="1" noProof="0" dirty="0" smtClean="0">
                <a:latin typeface="Arial" pitchFamily="34" charset="0"/>
                <a:cs typeface="Arial" pitchFamily="34" charset="0"/>
              </a:rPr>
              <a:t> untuk menyisipkan gambar Anda sendiri.</a:t>
            </a:r>
            <a:endParaRPr lang="id-ID" sz="1200" i="1" noProof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eader Bagi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 7"/>
          <p:cNvGrpSpPr/>
          <p:nvPr/>
        </p:nvGrpSpPr>
        <p:grpSpPr>
          <a:xfrm>
            <a:off x="0" y="2514601"/>
            <a:ext cx="9144000" cy="3194035"/>
            <a:chOff x="647402" y="2514600"/>
            <a:chExt cx="10838688" cy="3194035"/>
          </a:xfrm>
        </p:grpSpPr>
        <p:grpSp>
          <p:nvGrpSpPr>
            <p:cNvPr id="9" name="Grup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Konektor Lurus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Konektor Lurus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Persegi panjang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d-ID" noProof="0" dirty="0"/>
            </a:p>
          </p:txBody>
        </p:sp>
        <p:grpSp>
          <p:nvGrpSpPr>
            <p:cNvPr id="11" name="Grup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Konektor Lurus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Konektor Lurus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Judul 1"/>
          <p:cNvSpPr>
            <a:spLocks noGrp="1"/>
          </p:cNvSpPr>
          <p:nvPr>
            <p:ph type="title"/>
          </p:nvPr>
        </p:nvSpPr>
        <p:spPr>
          <a:xfrm>
            <a:off x="828675" y="2971806"/>
            <a:ext cx="7553324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2"/>
          <p:cNvSpPr>
            <a:spLocks noGrp="1"/>
          </p:cNvSpPr>
          <p:nvPr>
            <p:ph type="body" idx="1" hasCustomPrompt="1"/>
          </p:nvPr>
        </p:nvSpPr>
        <p:spPr>
          <a:xfrm>
            <a:off x="828675" y="4655956"/>
            <a:ext cx="7553324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7" name="Gambar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410" y="0"/>
            <a:ext cx="1337391" cy="29718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 Ko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sz="half" idx="1" hasCustomPrompt="1"/>
          </p:nvPr>
        </p:nvSpPr>
        <p:spPr>
          <a:xfrm>
            <a:off x="828675" y="1600201"/>
            <a:ext cx="3686175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Konten 3"/>
          <p:cNvSpPr>
            <a:spLocks noGrp="1"/>
          </p:cNvSpPr>
          <p:nvPr>
            <p:ph sz="half" idx="2" hasCustomPrompt="1"/>
          </p:nvPr>
        </p:nvSpPr>
        <p:spPr>
          <a:xfrm>
            <a:off x="4629150" y="1600201"/>
            <a:ext cx="3686175" cy="4571999"/>
          </a:xfrm>
        </p:spPr>
        <p:txBody>
          <a:bodyPr rtlCol="0"/>
          <a:lstStyle>
            <a:lvl1pPr rtl="0">
              <a:defRPr/>
            </a:lvl1pPr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6" name="Placeholder Foo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erbandi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eks 2"/>
          <p:cNvSpPr>
            <a:spLocks noGrp="1"/>
          </p:cNvSpPr>
          <p:nvPr>
            <p:ph type="body" idx="1" hasCustomPrompt="1"/>
          </p:nvPr>
        </p:nvSpPr>
        <p:spPr>
          <a:xfrm>
            <a:off x="828675" y="1600200"/>
            <a:ext cx="3689604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4" name="Placeholder Konten 3"/>
          <p:cNvSpPr>
            <a:spLocks noGrp="1"/>
          </p:cNvSpPr>
          <p:nvPr>
            <p:ph sz="half" idx="2" hasCustomPrompt="1"/>
          </p:nvPr>
        </p:nvSpPr>
        <p:spPr>
          <a:xfrm>
            <a:off x="828675" y="2424112"/>
            <a:ext cx="3689604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5" name="Placeholder Teks 4"/>
          <p:cNvSpPr>
            <a:spLocks noGrp="1"/>
          </p:cNvSpPr>
          <p:nvPr>
            <p:ph type="body" sz="quarter" idx="3" hasCustomPrompt="1"/>
          </p:nvPr>
        </p:nvSpPr>
        <p:spPr>
          <a:xfrm>
            <a:off x="4624583" y="1600200"/>
            <a:ext cx="3689604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6" name="Placeholder Konten 5"/>
          <p:cNvSpPr>
            <a:spLocks noGrp="1"/>
          </p:cNvSpPr>
          <p:nvPr>
            <p:ph sz="quarter" idx="4" hasCustomPrompt="1"/>
          </p:nvPr>
        </p:nvSpPr>
        <p:spPr>
          <a:xfrm>
            <a:off x="4624583" y="2424112"/>
            <a:ext cx="3689604" cy="3748088"/>
          </a:xfrm>
        </p:spPr>
        <p:txBody>
          <a:bodyPr rtlCol="0"/>
          <a:lstStyle>
            <a:lvl1pPr rtl="0">
              <a:defRPr/>
            </a:lvl1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7" name="Placeholder Tanggal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8" name="Placeholder Foo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9" name="Placeholder Nomor Slide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udul S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Tanggal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4" name="Placeholder Foo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5" name="Placeholder Nomor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Koso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Tanggal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3" name="Placeholder Foo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4" name="Placeholder Nomor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onten dengan Keteran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en-US" noProof="0" smtClean="0"/>
              <a:t>Click to edit Master title style</a:t>
            </a:r>
            <a:endParaRPr lang="id-ID" noProof="0" dirty="0"/>
          </a:p>
        </p:txBody>
      </p:sp>
      <p:sp>
        <p:nvSpPr>
          <p:cNvPr id="3" name="Placeholder Konten 2"/>
          <p:cNvSpPr>
            <a:spLocks noGrp="1"/>
          </p:cNvSpPr>
          <p:nvPr>
            <p:ph idx="1" hasCustomPrompt="1"/>
          </p:nvPr>
        </p:nvSpPr>
        <p:spPr>
          <a:xfrm>
            <a:off x="4231386" y="1600200"/>
            <a:ext cx="4083939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  <a:p>
            <a:pPr lvl="1" rtl="0"/>
            <a:r>
              <a:rPr lang="id-ID" noProof="0" dirty="0"/>
              <a:t>Tingkat kedua</a:t>
            </a:r>
          </a:p>
          <a:p>
            <a:pPr lvl="2" rtl="0"/>
            <a:r>
              <a:rPr lang="id-ID" noProof="0" dirty="0"/>
              <a:t>Tingkat 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</p:txBody>
      </p:sp>
      <p:sp>
        <p:nvSpPr>
          <p:cNvPr id="4" name="Placeholder Teks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0200"/>
            <a:ext cx="3288411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id-ID" noProof="0" dirty="0" smtClean="0"/>
              <a:t>Klik untuk edit gaya teks Master</a:t>
            </a:r>
            <a:endParaRPr lang="id-ID" noProof="0" dirty="0"/>
          </a:p>
        </p:txBody>
      </p:sp>
      <p:sp>
        <p:nvSpPr>
          <p:cNvPr id="5" name="Placeholder Tanggal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6" name="Placeholder Foo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7" name="Placeholder Nomor Slide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=""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Judul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id-ID" noProof="0" dirty="0"/>
              <a:t>Klik untuk mengedit gaya judul Master</a:t>
            </a:r>
          </a:p>
        </p:txBody>
      </p:sp>
      <p:sp>
        <p:nvSpPr>
          <p:cNvPr id="3" name="Placeholder Teks 2"/>
          <p:cNvSpPr>
            <a:spLocks noGrp="1"/>
          </p:cNvSpPr>
          <p:nvPr>
            <p:ph type="body" idx="1"/>
          </p:nvPr>
        </p:nvSpPr>
        <p:spPr>
          <a:xfrm>
            <a:off x="828675" y="1600200"/>
            <a:ext cx="748665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d-ID" noProof="0" dirty="0" smtClean="0"/>
              <a:t>Klik untuk edit gaya teks Master</a:t>
            </a:r>
          </a:p>
          <a:p>
            <a:pPr lvl="1" rtl="0"/>
            <a:r>
              <a:rPr lang="id-ID" noProof="0" dirty="0" smtClean="0"/>
              <a:t>Tingkat kedua</a:t>
            </a:r>
          </a:p>
          <a:p>
            <a:pPr lvl="2" rtl="0"/>
            <a:r>
              <a:rPr lang="id-ID" noProof="0" dirty="0" smtClean="0"/>
              <a:t>Tingkat </a:t>
            </a:r>
            <a:r>
              <a:rPr lang="id-ID" noProof="0" dirty="0"/>
              <a:t>ketiga</a:t>
            </a:r>
          </a:p>
          <a:p>
            <a:pPr lvl="3" rtl="0"/>
            <a:r>
              <a:rPr lang="id-ID" noProof="0" dirty="0"/>
              <a:t>Tingkat keempat</a:t>
            </a:r>
          </a:p>
          <a:p>
            <a:pPr lvl="4" rtl="0"/>
            <a:r>
              <a:rPr lang="id-ID" noProof="0" dirty="0"/>
              <a:t>Tingkat kelima</a:t>
            </a:r>
          </a:p>
          <a:p>
            <a:pPr lvl="5" rtl="0"/>
            <a:r>
              <a:rPr lang="id-ID" noProof="0" dirty="0"/>
              <a:t>Tingkat keenam</a:t>
            </a:r>
          </a:p>
          <a:p>
            <a:pPr lvl="6" rtl="0"/>
            <a:r>
              <a:rPr lang="id-ID" noProof="0" dirty="0"/>
              <a:t>Tingkat ketujuh</a:t>
            </a:r>
          </a:p>
          <a:p>
            <a:pPr lvl="7" rtl="0"/>
            <a:r>
              <a:rPr lang="id-ID" noProof="0" dirty="0"/>
              <a:t>Tingkat kedelapan</a:t>
            </a:r>
          </a:p>
          <a:p>
            <a:pPr lvl="8" rtl="0"/>
            <a:r>
              <a:rPr lang="id-ID" noProof="0" dirty="0"/>
              <a:t>Tingkat kesembilan</a:t>
            </a:r>
          </a:p>
        </p:txBody>
      </p:sp>
      <p:sp>
        <p:nvSpPr>
          <p:cNvPr id="4" name="Placeholder Tanggal 3"/>
          <p:cNvSpPr>
            <a:spLocks noGrp="1"/>
          </p:cNvSpPr>
          <p:nvPr>
            <p:ph type="dt" sz="half" idx="2"/>
          </p:nvPr>
        </p:nvSpPr>
        <p:spPr>
          <a:xfrm>
            <a:off x="828675" y="6356352"/>
            <a:ext cx="137216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CC14A6E-92E2-46E7-8F1B-F246015C764B}" type="datetimeFigureOut">
              <a:rPr lang="id-ID" smtClean="0"/>
              <a:pPr/>
              <a:t>19/05/2021</a:t>
            </a:fld>
            <a:endParaRPr lang="id-ID"/>
          </a:p>
        </p:txBody>
      </p:sp>
      <p:sp>
        <p:nvSpPr>
          <p:cNvPr id="5" name="Placeholder Footer 4"/>
          <p:cNvSpPr>
            <a:spLocks noGrp="1"/>
          </p:cNvSpPr>
          <p:nvPr>
            <p:ph type="ftr" sz="quarter" idx="3"/>
          </p:nvPr>
        </p:nvSpPr>
        <p:spPr>
          <a:xfrm>
            <a:off x="2200844" y="6356350"/>
            <a:ext cx="474231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laceholder Nomor Slide 5"/>
          <p:cNvSpPr>
            <a:spLocks noGrp="1"/>
          </p:cNvSpPr>
          <p:nvPr>
            <p:ph type="sldNum" sz="quarter" idx="4"/>
          </p:nvPr>
        </p:nvSpPr>
        <p:spPr>
          <a:xfrm>
            <a:off x="6942587" y="6356352"/>
            <a:ext cx="1371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85E35F0B-BBE4-443A-A9B4-5B074744E78A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7" name="Grup 14"/>
          <p:cNvGrpSpPr/>
          <p:nvPr/>
        </p:nvGrpSpPr>
        <p:grpSpPr>
          <a:xfrm>
            <a:off x="827532" y="1219202"/>
            <a:ext cx="7488936" cy="84403"/>
            <a:chOff x="1073150" y="1219201"/>
            <a:chExt cx="10058400" cy="63125"/>
          </a:xfrm>
        </p:grpSpPr>
        <p:cxnSp>
          <p:nvCxnSpPr>
            <p:cNvPr id="13" name="Konektor Lurus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Konektor Lurus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4929198"/>
            <a:ext cx="4300538" cy="609590"/>
          </a:xfrm>
        </p:spPr>
        <p:txBody>
          <a:bodyPr>
            <a:normAutofit/>
          </a:bodyPr>
          <a:lstStyle/>
          <a:p>
            <a:r>
              <a:rPr lang="id-ID" sz="2400" dirty="0" smtClean="0"/>
              <a:t>YENI IKA PRATIWI, SP., M.Agr</a:t>
            </a:r>
            <a:endParaRPr lang="id-ID" sz="2400" dirty="0"/>
          </a:p>
        </p:txBody>
      </p:sp>
      <p:pic>
        <p:nvPicPr>
          <p:cNvPr id="1026" name="Picture 2" descr="D:\LOGO\UNMER SB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7" y="357167"/>
            <a:ext cx="1643074" cy="1643074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500306"/>
            <a:ext cx="4743457" cy="2219691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Negara hukum &amp; </a:t>
            </a:r>
            <a:br>
              <a:rPr lang="id-ID" dirty="0" smtClean="0"/>
            </a:br>
            <a:r>
              <a:rPr lang="id-ID" sz="3600" dirty="0" smtClean="0"/>
              <a:t>hak asasi manusia</a:t>
            </a:r>
            <a:endParaRPr lang="id-ID" sz="3600" dirty="0"/>
          </a:p>
        </p:txBody>
      </p:sp>
      <p:pic>
        <p:nvPicPr>
          <p:cNvPr id="13314" name="Picture 2" descr="Apa Itu Hak Asasi Manusia? Halaman all - Kompas.com"/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3"/>
          <a:srcRect l="19048" r="19048"/>
          <a:stretch>
            <a:fillRect/>
          </a:stretch>
        </p:blipFill>
        <p:spPr bwMode="auto">
          <a:xfrm>
            <a:off x="5214942" y="1428736"/>
            <a:ext cx="3714750" cy="40005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8" name="Picture 8" descr="6+ Macam-Macam HAM Beserta Jenis-Jenis, Ciri-Ciri dan Contohnya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1215" y="142852"/>
            <a:ext cx="8865504" cy="6572296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714348" y="928670"/>
            <a:ext cx="764386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302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Makna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negara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Indonesia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sebagai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negara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dinamis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esensinya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adalah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nasional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Indonesia 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harus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tampil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akomodatif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adaptif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progresif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302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Akomodatif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artinya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mampu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menyerap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menampung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keinginan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masyarakat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yang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dinamis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Makna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seperti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menggambarkan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fungsinya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sebagai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pengayom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pelindung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masyarakat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302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Adaptif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artinya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mampu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menyesuaikan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dinamika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perkembangan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jaman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sehingga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tidak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pernah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usang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id-ID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302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Progresif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artinya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selalu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berorientasi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kemajuan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perspektif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depan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Makna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seperti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menggambarkan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kemampuan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nasional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untuk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tampil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praktiknya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mencairkan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kebekuan-kebekuan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dogmatika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dapat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menciptakan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kebenaran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yang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berkeadilan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bagi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setiap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anggota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masyarakat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3286124"/>
            <a:ext cx="7553324" cy="1684150"/>
          </a:xfrm>
        </p:spPr>
        <p:txBody>
          <a:bodyPr/>
          <a:lstStyle/>
          <a:p>
            <a:pPr algn="ctr"/>
            <a:r>
              <a:rPr lang="en-US" dirty="0" smtClean="0"/>
              <a:t>Negara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Hak</a:t>
            </a:r>
            <a:r>
              <a:rPr lang="en-US" dirty="0" smtClean="0"/>
              <a:t> </a:t>
            </a:r>
            <a:r>
              <a:rPr lang="en-US" dirty="0" err="1" smtClean="0"/>
              <a:t>Azasi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Indonesia-Norwegia Perkuat Kerja Sama Bidang HAM - Kabar24 Bisnis.com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0F1F6"/>
              </a:clrFrom>
              <a:clrTo>
                <a:srgbClr val="F0F1F6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0" y="4786322"/>
            <a:ext cx="9144000" cy="2071678"/>
          </a:xfrm>
          <a:prstGeom prst="rect">
            <a:avLst/>
          </a:prstGeom>
          <a:noFill/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571472" y="428604"/>
            <a:ext cx="792961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606425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Dimana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pun  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suatu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negara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tujuan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pokoknya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melindungi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manusia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menciptakan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kehidupan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warga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demokratis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Keberadaan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suatu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negara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menjadi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prasyarat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bagi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terselenggaranya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manusia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kehidupan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demokratis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id-ID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6064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Dasar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filosofi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perlunya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perlindungan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hukum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terhadap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manusia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bahwa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manusia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adalah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dasar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kodrati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setiap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orang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yang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keberadaannya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sejak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berada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dalam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kandungan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sebagai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pemberian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Tuhan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negara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wajib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melindunginya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Perlindungan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azasi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manusia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Indonesia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secara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yuridis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didasarkan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UUD Negara RI 1945.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Users\YENI\Pictures\TERIMA KASIH\thankyou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DC8C2"/>
              </a:clrFrom>
              <a:clrTo>
                <a:srgbClr val="CDC8C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1047750"/>
            <a:ext cx="7772400" cy="476250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675" y="76200"/>
            <a:ext cx="7485512" cy="995346"/>
          </a:xfrm>
        </p:spPr>
        <p:txBody>
          <a:bodyPr>
            <a:normAutofit/>
          </a:bodyPr>
          <a:lstStyle/>
          <a:p>
            <a:pPr algn="ctr"/>
            <a:r>
              <a:rPr lang="id-ID" sz="3200" dirty="0" smtClean="0"/>
              <a:t>PENGERTIAN NEGARA HUKUM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7929618" cy="4829196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dirty="0" smtClean="0"/>
              <a:t>Negara   </a:t>
            </a:r>
            <a:r>
              <a:rPr lang="en-US" dirty="0" err="1" smtClean="0"/>
              <a:t>dalam</a:t>
            </a:r>
            <a:r>
              <a:rPr lang="en-US" dirty="0" smtClean="0"/>
              <a:t>   </a:t>
            </a:r>
            <a:r>
              <a:rPr lang="en-US" dirty="0" err="1" smtClean="0"/>
              <a:t>pandangan</a:t>
            </a:r>
            <a:r>
              <a:rPr lang="en-US" dirty="0" smtClean="0"/>
              <a:t>   </a:t>
            </a:r>
            <a:r>
              <a:rPr lang="en-US" dirty="0" err="1" smtClean="0"/>
              <a:t>teori</a:t>
            </a:r>
            <a:r>
              <a:rPr lang="en-US" dirty="0" smtClean="0"/>
              <a:t>   </a:t>
            </a:r>
            <a:r>
              <a:rPr lang="en-US" dirty="0" err="1" smtClean="0"/>
              <a:t>klasik</a:t>
            </a:r>
            <a:r>
              <a:rPr lang="en-US" dirty="0" smtClean="0"/>
              <a:t>   </a:t>
            </a:r>
            <a:r>
              <a:rPr lang="en-US" dirty="0" err="1" smtClean="0"/>
              <a:t>diartikan</a:t>
            </a:r>
            <a:r>
              <a:rPr lang="en-US" dirty="0" smtClean="0"/>
              <a:t>   </a:t>
            </a:r>
            <a:r>
              <a:rPr lang="en-US" dirty="0" err="1" smtClean="0"/>
              <a:t>sebagai</a:t>
            </a:r>
            <a:r>
              <a:rPr lang="en-US" dirty="0" smtClean="0"/>
              <a:t>  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 yang  </a:t>
            </a:r>
            <a:r>
              <a:rPr lang="en-US" dirty="0" err="1" smtClean="0"/>
              <a:t>sempurna</a:t>
            </a:r>
            <a:r>
              <a:rPr lang="en-US" dirty="0" smtClean="0"/>
              <a:t>  (a  perfect  society).  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smtClean="0"/>
              <a:t>Negara  </a:t>
            </a:r>
            <a:r>
              <a:rPr lang="en-US" dirty="0" err="1" smtClean="0"/>
              <a:t>pada</a:t>
            </a:r>
            <a:r>
              <a:rPr lang="en-US" dirty="0" smtClean="0"/>
              <a:t>  </a:t>
            </a:r>
            <a:r>
              <a:rPr lang="en-US" dirty="0" err="1" smtClean="0"/>
              <a:t>hakikatnya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r>
              <a:rPr lang="en-US" dirty="0" smtClean="0"/>
              <a:t>  </a:t>
            </a:r>
            <a:r>
              <a:rPr lang="en-US" dirty="0" err="1" smtClean="0"/>
              <a:t>sempurna</a:t>
            </a:r>
            <a:r>
              <a:rPr lang="en-US" dirty="0" smtClean="0"/>
              <a:t>  yang 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anggotanya</a:t>
            </a:r>
            <a:r>
              <a:rPr lang="en-US" dirty="0" smtClean="0"/>
              <a:t>  </a:t>
            </a:r>
            <a:r>
              <a:rPr lang="en-US" dirty="0" err="1" smtClean="0"/>
              <a:t>mentaati</a:t>
            </a:r>
            <a:r>
              <a:rPr lang="en-US" dirty="0" smtClean="0"/>
              <a:t>  </a:t>
            </a:r>
            <a:r>
              <a:rPr lang="en-US" dirty="0" err="1" smtClean="0"/>
              <a:t>aturan</a:t>
            </a:r>
            <a:r>
              <a:rPr lang="en-US" dirty="0" smtClean="0"/>
              <a:t> yang  </a:t>
            </a:r>
            <a:r>
              <a:rPr lang="en-US" dirty="0" err="1" smtClean="0"/>
              <a:t>sudah</a:t>
            </a:r>
            <a:r>
              <a:rPr lang="en-US" dirty="0" smtClean="0"/>
              <a:t>  </a:t>
            </a:r>
            <a:r>
              <a:rPr lang="en-US" dirty="0" err="1" smtClean="0"/>
              <a:t>berlaku</a:t>
            </a:r>
            <a:r>
              <a:rPr lang="en-US" dirty="0" smtClean="0"/>
              <a:t>.  </a:t>
            </a:r>
            <a:r>
              <a:rPr lang="en-US" dirty="0" err="1" smtClean="0"/>
              <a:t>Suatu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r>
              <a:rPr lang="en-US" dirty="0" smtClean="0"/>
              <a:t>  </a:t>
            </a:r>
            <a:r>
              <a:rPr lang="en-US" dirty="0" err="1" smtClean="0"/>
              <a:t>dikatakan</a:t>
            </a:r>
            <a:r>
              <a:rPr lang="en-US" dirty="0" smtClean="0"/>
              <a:t>  </a:t>
            </a:r>
            <a:r>
              <a:rPr lang="en-US" dirty="0" err="1" smtClean="0"/>
              <a:t>sempurna</a:t>
            </a:r>
            <a:r>
              <a:rPr lang="en-US" dirty="0" smtClean="0"/>
              <a:t>  </a:t>
            </a:r>
            <a:r>
              <a:rPr lang="en-US" dirty="0" err="1" smtClean="0"/>
              <a:t>jika</a:t>
            </a:r>
            <a:r>
              <a:rPr lang="en-US" dirty="0" smtClean="0"/>
              <a:t> 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 </a:t>
            </a:r>
            <a:r>
              <a:rPr lang="en-US" dirty="0" err="1" smtClean="0"/>
              <a:t>kelengkapan</a:t>
            </a:r>
            <a:r>
              <a:rPr lang="en-US" dirty="0" smtClean="0"/>
              <a:t>  </a:t>
            </a:r>
            <a:r>
              <a:rPr lang="en-US" dirty="0" err="1" smtClean="0"/>
              <a:t>yakni</a:t>
            </a:r>
            <a:r>
              <a:rPr lang="en-US" dirty="0" smtClean="0"/>
              <a:t>  internal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eksternal</a:t>
            </a:r>
            <a:r>
              <a:rPr lang="en-US" dirty="0" smtClean="0"/>
              <a:t>.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Kelengkapan</a:t>
            </a:r>
            <a:r>
              <a:rPr lang="en-US" dirty="0" smtClean="0"/>
              <a:t>  </a:t>
            </a:r>
            <a:r>
              <a:rPr lang="en-US" dirty="0" err="1" smtClean="0"/>
              <a:t>secara</a:t>
            </a:r>
            <a:r>
              <a:rPr lang="en-US" dirty="0" smtClean="0"/>
              <a:t> internal,   </a:t>
            </a:r>
            <a:r>
              <a:rPr lang="en-US" dirty="0" err="1" smtClean="0"/>
              <a:t>yaitu</a:t>
            </a:r>
            <a:r>
              <a:rPr lang="en-US" dirty="0" smtClean="0"/>
              <a:t>   </a:t>
            </a:r>
            <a:r>
              <a:rPr lang="en-US" dirty="0" err="1" smtClean="0"/>
              <a:t>adanya</a:t>
            </a:r>
            <a:r>
              <a:rPr lang="en-US" dirty="0" smtClean="0"/>
              <a:t>   </a:t>
            </a:r>
            <a:r>
              <a:rPr lang="en-US" dirty="0" err="1" smtClean="0"/>
              <a:t>penghargaan</a:t>
            </a:r>
            <a:r>
              <a:rPr lang="en-US" dirty="0" smtClean="0"/>
              <a:t>   </a:t>
            </a:r>
            <a:r>
              <a:rPr lang="en-US" dirty="0" err="1" smtClean="0"/>
              <a:t>nilai-nilai</a:t>
            </a:r>
            <a:r>
              <a:rPr lang="en-US" dirty="0" smtClean="0"/>
              <a:t>   </a:t>
            </a:r>
            <a:r>
              <a:rPr lang="en-US" dirty="0" err="1" smtClean="0"/>
              <a:t>kemanusiaan</a:t>
            </a:r>
            <a:r>
              <a:rPr lang="en-US" dirty="0" smtClean="0"/>
              <a:t>   </a:t>
            </a:r>
            <a:r>
              <a:rPr lang="en-US" dirty="0" err="1" smtClean="0"/>
              <a:t>di</a:t>
            </a:r>
            <a:r>
              <a:rPr lang="en-US" dirty="0" smtClean="0"/>
              <a:t> 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   </a:t>
            </a:r>
            <a:r>
              <a:rPr lang="en-US" dirty="0" err="1" smtClean="0"/>
              <a:t>masyarakat</a:t>
            </a:r>
            <a:r>
              <a:rPr lang="en-US" dirty="0" smtClean="0"/>
              <a:t>    </a:t>
            </a:r>
            <a:r>
              <a:rPr lang="en-US" dirty="0" err="1" smtClean="0"/>
              <a:t>itu</a:t>
            </a:r>
            <a:r>
              <a:rPr lang="en-US" dirty="0" smtClean="0"/>
              <a:t>.   </a:t>
            </a:r>
            <a:r>
              <a:rPr lang="en-US" dirty="0" err="1" smtClean="0"/>
              <a:t>Saling</a:t>
            </a:r>
            <a:r>
              <a:rPr lang="en-US" dirty="0" smtClean="0"/>
              <a:t>    </a:t>
            </a:r>
            <a:r>
              <a:rPr lang="en-US" dirty="0" err="1" smtClean="0"/>
              <a:t>menghargai</a:t>
            </a:r>
            <a:r>
              <a:rPr lang="en-US" dirty="0" smtClean="0"/>
              <a:t>   </a:t>
            </a:r>
            <a:r>
              <a:rPr lang="en-US" dirty="0" err="1" smtClean="0"/>
              <a:t>hak</a:t>
            </a:r>
            <a:r>
              <a:rPr lang="en-US" dirty="0" smtClean="0"/>
              <a:t>   </a:t>
            </a:r>
            <a:r>
              <a:rPr lang="en-US" dirty="0" err="1" smtClean="0"/>
              <a:t>sesama</a:t>
            </a:r>
            <a:r>
              <a:rPr lang="en-US" dirty="0" smtClean="0"/>
              <a:t>  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Kelengkapan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,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keberadaan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memahami</a:t>
            </a:r>
            <a:r>
              <a:rPr lang="en-US" dirty="0" smtClean="0"/>
              <a:t>  </a:t>
            </a:r>
            <a:r>
              <a:rPr lang="en-US" dirty="0" err="1" smtClean="0"/>
              <a:t>dirinya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  <a:r>
              <a:rPr lang="en-US" dirty="0" err="1" smtClean="0"/>
              <a:t>bagian</a:t>
            </a:r>
            <a:r>
              <a:rPr lang="en-US" dirty="0" smtClean="0"/>
              <a:t> 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r>
              <a:rPr lang="en-US" dirty="0" smtClean="0"/>
              <a:t> 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. </a:t>
            </a:r>
            <a:endParaRPr lang="id-ID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konteks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kelengkapan</a:t>
            </a:r>
            <a:r>
              <a:rPr lang="en-US" dirty="0" smtClean="0"/>
              <a:t>  internal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dirty="0" smtClean="0"/>
              <a:t>, there  exists only one perfect society in the natural order,  namely   the state (Henry J. </a:t>
            </a:r>
            <a:r>
              <a:rPr lang="en-US" dirty="0" err="1" smtClean="0"/>
              <a:t>Koren</a:t>
            </a:r>
            <a:r>
              <a:rPr lang="en-US" dirty="0" smtClean="0"/>
              <a:t> (1995:24).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7743853" cy="4572000"/>
          </a:xfrm>
        </p:spPr>
        <p:txBody>
          <a:bodyPr>
            <a:noAutofit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Istilah</a:t>
            </a:r>
            <a:r>
              <a:rPr lang="en-US" sz="2200" dirty="0" smtClean="0"/>
              <a:t>  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  </a:t>
            </a:r>
            <a:r>
              <a:rPr lang="en-US" sz="2200" dirty="0" err="1" smtClean="0"/>
              <a:t>hukum</a:t>
            </a:r>
            <a:r>
              <a:rPr lang="en-US" sz="2200" dirty="0" smtClean="0"/>
              <a:t>   </a:t>
            </a:r>
            <a:r>
              <a:rPr lang="en-US" sz="2200" dirty="0" err="1" smtClean="0"/>
              <a:t>secara</a:t>
            </a:r>
            <a:r>
              <a:rPr lang="en-US" sz="2200" dirty="0" smtClean="0"/>
              <a:t>   </a:t>
            </a:r>
            <a:r>
              <a:rPr lang="en-US" sz="2200" dirty="0" err="1" smtClean="0"/>
              <a:t>terminologis</a:t>
            </a:r>
            <a:r>
              <a:rPr lang="en-US" sz="2200" dirty="0" smtClean="0"/>
              <a:t>   </a:t>
            </a:r>
            <a:r>
              <a:rPr lang="en-US" sz="2200" dirty="0" err="1" smtClean="0"/>
              <a:t>terjemahan</a:t>
            </a:r>
            <a:r>
              <a:rPr lang="en-US" sz="2200" dirty="0" smtClean="0"/>
              <a:t>   </a:t>
            </a:r>
            <a:r>
              <a:rPr lang="en-US" sz="2200" dirty="0" err="1" smtClean="0"/>
              <a:t>dari</a:t>
            </a:r>
            <a:r>
              <a:rPr lang="en-US" sz="2200" dirty="0" smtClean="0"/>
              <a:t>  </a:t>
            </a:r>
            <a:r>
              <a:rPr lang="en-US" sz="2200" dirty="0" err="1" smtClean="0"/>
              <a:t>kata</a:t>
            </a:r>
            <a:r>
              <a:rPr lang="en-US" sz="2200" dirty="0" smtClean="0"/>
              <a:t> </a:t>
            </a:r>
            <a:r>
              <a:rPr lang="en-US" sz="2200" dirty="0" err="1" smtClean="0"/>
              <a:t>Rechtsstaat</a:t>
            </a:r>
            <a:r>
              <a:rPr lang="en-US" sz="2200" dirty="0" smtClean="0"/>
              <a:t>  </a:t>
            </a:r>
            <a:r>
              <a:rPr lang="en-US" sz="2200" dirty="0" err="1" smtClean="0"/>
              <a:t>atau</a:t>
            </a:r>
            <a:r>
              <a:rPr lang="en-US" sz="2200" dirty="0" smtClean="0"/>
              <a:t> Rule of law. Para </a:t>
            </a:r>
            <a:r>
              <a:rPr lang="en-US" sz="2200" dirty="0" err="1" smtClean="0"/>
              <a:t>ahli</a:t>
            </a:r>
            <a:r>
              <a:rPr lang="en-US" sz="2200" dirty="0" smtClean="0"/>
              <a:t> </a:t>
            </a:r>
            <a:r>
              <a:rPr lang="en-US" sz="2200" dirty="0" err="1" smtClean="0"/>
              <a:t>hukum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</a:t>
            </a:r>
            <a:r>
              <a:rPr lang="en-US" sz="2200" dirty="0" err="1" smtClean="0"/>
              <a:t>daratan</a:t>
            </a:r>
            <a:r>
              <a:rPr lang="en-US" sz="2200" dirty="0" smtClean="0"/>
              <a:t> </a:t>
            </a:r>
            <a:r>
              <a:rPr lang="en-US" sz="2200" dirty="0" err="1" smtClean="0"/>
              <a:t>Eropa</a:t>
            </a:r>
            <a:r>
              <a:rPr lang="en-US" sz="2200" dirty="0" smtClean="0"/>
              <a:t> Barat </a:t>
            </a:r>
            <a:r>
              <a:rPr lang="en-US" sz="2200" dirty="0" err="1" smtClean="0"/>
              <a:t>lazim</a:t>
            </a:r>
            <a:r>
              <a:rPr lang="en-US" sz="2200" dirty="0" smtClean="0"/>
              <a:t> </a:t>
            </a:r>
            <a:r>
              <a:rPr lang="en-US" sz="2200" dirty="0" err="1" smtClean="0"/>
              <a:t>menggunakan</a:t>
            </a:r>
            <a:r>
              <a:rPr lang="en-US" sz="2200" dirty="0" smtClean="0"/>
              <a:t> </a:t>
            </a:r>
            <a:r>
              <a:rPr lang="id-ID" sz="2200" dirty="0" smtClean="0"/>
              <a:t> </a:t>
            </a:r>
            <a:r>
              <a:rPr lang="en-US" sz="2200" dirty="0" err="1" smtClean="0"/>
              <a:t>istilah</a:t>
            </a:r>
            <a:r>
              <a:rPr lang="en-US" sz="2200" dirty="0" smtClean="0"/>
              <a:t> </a:t>
            </a:r>
            <a:r>
              <a:rPr lang="id-ID" sz="2200" dirty="0" smtClean="0"/>
              <a:t> </a:t>
            </a:r>
            <a:r>
              <a:rPr lang="en-US" sz="2200" dirty="0" err="1" smtClean="0"/>
              <a:t>Rechtsstaat</a:t>
            </a:r>
            <a:r>
              <a:rPr lang="en-US" sz="2200" dirty="0" smtClean="0"/>
              <a:t>,  </a:t>
            </a:r>
            <a:r>
              <a:rPr lang="en-US" sz="2200" dirty="0" err="1" smtClean="0"/>
              <a:t>sementara</a:t>
            </a:r>
            <a:r>
              <a:rPr lang="en-US" sz="2200" dirty="0" smtClean="0"/>
              <a:t>     </a:t>
            </a:r>
            <a:r>
              <a:rPr lang="en-US" sz="2200" dirty="0" err="1" smtClean="0"/>
              <a:t>tradisi</a:t>
            </a:r>
            <a:r>
              <a:rPr lang="en-US" sz="2200" dirty="0" smtClean="0"/>
              <a:t>  Anglo–Saxon</a:t>
            </a:r>
            <a:r>
              <a:rPr lang="id-ID" sz="2200" dirty="0" smtClean="0"/>
              <a:t> </a:t>
            </a:r>
            <a:r>
              <a:rPr lang="en-US" sz="2200" dirty="0" err="1" smtClean="0"/>
              <a:t>menggunakan</a:t>
            </a:r>
            <a:r>
              <a:rPr lang="en-US" sz="2200" dirty="0" smtClean="0"/>
              <a:t> </a:t>
            </a:r>
            <a:r>
              <a:rPr lang="en-US" sz="2200" dirty="0" err="1" smtClean="0"/>
              <a:t>istilah</a:t>
            </a:r>
            <a:r>
              <a:rPr lang="en-US" sz="2200" dirty="0" smtClean="0"/>
              <a:t> Rule of Law. </a:t>
            </a:r>
            <a:r>
              <a:rPr lang="id-ID" sz="2200" dirty="0" smtClean="0"/>
              <a:t> </a:t>
            </a:r>
            <a:r>
              <a:rPr lang="en-US" sz="2200" dirty="0" smtClean="0"/>
              <a:t>Di Indonesia, </a:t>
            </a:r>
            <a:r>
              <a:rPr lang="en-US" sz="2200" dirty="0" err="1" smtClean="0"/>
              <a:t>istilah</a:t>
            </a:r>
            <a:r>
              <a:rPr lang="en-US" sz="2200" dirty="0" smtClean="0"/>
              <a:t>  </a:t>
            </a:r>
            <a:r>
              <a:rPr lang="en-US" sz="2200" dirty="0" err="1" smtClean="0"/>
              <a:t>Rechtsstaat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Rule of law </a:t>
            </a:r>
            <a:r>
              <a:rPr lang="en-US" sz="2200" dirty="0" err="1" smtClean="0"/>
              <a:t>biasa</a:t>
            </a:r>
            <a:r>
              <a:rPr lang="en-US" sz="2200" dirty="0" smtClean="0"/>
              <a:t> </a:t>
            </a:r>
            <a:r>
              <a:rPr lang="en-US" sz="2200" dirty="0" err="1" smtClean="0"/>
              <a:t>diterjemahkan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istilah</a:t>
            </a:r>
            <a:r>
              <a:rPr lang="en-US" sz="2200" dirty="0" smtClean="0"/>
              <a:t> “Negara </a:t>
            </a:r>
            <a:r>
              <a:rPr lang="en-US" sz="2200" dirty="0" err="1" smtClean="0"/>
              <a:t>Hukum</a:t>
            </a:r>
            <a:r>
              <a:rPr lang="en-US" sz="2200" dirty="0" smtClean="0"/>
              <a:t>” (</a:t>
            </a:r>
            <a:r>
              <a:rPr lang="en-US" sz="2200" dirty="0" err="1" smtClean="0"/>
              <a:t>Winarno</a:t>
            </a:r>
            <a:r>
              <a:rPr lang="en-US" sz="2200" dirty="0" smtClean="0"/>
              <a:t>, 2007).</a:t>
            </a:r>
            <a:endParaRPr lang="id-ID" sz="2200" dirty="0" smtClean="0"/>
          </a:p>
          <a:p>
            <a:pPr marL="354013" indent="-354013">
              <a:buFont typeface="Wingdings" pitchFamily="2" charset="2"/>
              <a:buChar char="v"/>
            </a:pPr>
            <a:r>
              <a:rPr lang="en-US" sz="2200" dirty="0" err="1" smtClean="0"/>
              <a:t>Gagasan</a:t>
            </a:r>
            <a:r>
              <a:rPr lang="en-US" sz="2200" dirty="0" smtClean="0"/>
              <a:t> </a:t>
            </a:r>
            <a:r>
              <a:rPr lang="id-ID" sz="2200" dirty="0" smtClean="0"/>
              <a:t>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</a:t>
            </a:r>
            <a:r>
              <a:rPr lang="en-US" sz="2200" dirty="0" err="1" smtClean="0"/>
              <a:t>hukum</a:t>
            </a:r>
            <a:r>
              <a:rPr lang="en-US" sz="2200" dirty="0" smtClean="0"/>
              <a:t> </a:t>
            </a:r>
            <a:r>
              <a:rPr lang="en-US" sz="2200" dirty="0" err="1" smtClean="0"/>
              <a:t>di</a:t>
            </a:r>
            <a:r>
              <a:rPr lang="en-US" sz="2200" dirty="0" smtClean="0"/>
              <a:t> Indonesia  yang  </a:t>
            </a:r>
            <a:r>
              <a:rPr lang="en-US" sz="2200" dirty="0" err="1" smtClean="0"/>
              <a:t>demokratis</a:t>
            </a:r>
            <a:r>
              <a:rPr lang="en-US" sz="2200" dirty="0" smtClean="0"/>
              <a:t>    </a:t>
            </a:r>
            <a:r>
              <a:rPr lang="en-US" sz="2200" dirty="0" err="1" smtClean="0"/>
              <a:t>telah</a:t>
            </a:r>
            <a:r>
              <a:rPr lang="en-US" sz="2200" dirty="0" smtClean="0"/>
              <a:t> </a:t>
            </a:r>
            <a:r>
              <a:rPr lang="en-US" sz="2200" dirty="0" err="1" smtClean="0"/>
              <a:t>dikemukakan</a:t>
            </a:r>
            <a:r>
              <a:rPr lang="en-US" sz="2200" dirty="0" smtClean="0"/>
              <a:t>  </a:t>
            </a:r>
            <a:r>
              <a:rPr lang="en-US" sz="2200" dirty="0" err="1" smtClean="0"/>
              <a:t>oleh</a:t>
            </a:r>
            <a:r>
              <a:rPr lang="en-US" sz="2200" dirty="0" smtClean="0"/>
              <a:t>  </a:t>
            </a:r>
            <a:r>
              <a:rPr lang="en-US" sz="2200" dirty="0" err="1" smtClean="0"/>
              <a:t>para</a:t>
            </a:r>
            <a:r>
              <a:rPr lang="en-US" sz="2200" dirty="0" smtClean="0"/>
              <a:t>  </a:t>
            </a:r>
            <a:r>
              <a:rPr lang="en-US" sz="2200" dirty="0" err="1" smtClean="0"/>
              <a:t>pendiri</a:t>
            </a:r>
            <a:r>
              <a:rPr lang="en-US" sz="2200" dirty="0" smtClean="0"/>
              <a:t>  </a:t>
            </a:r>
            <a:r>
              <a:rPr lang="en-US" sz="2200" dirty="0" err="1" smtClean="0"/>
              <a:t>negara</a:t>
            </a:r>
            <a:r>
              <a:rPr lang="en-US" sz="2200" dirty="0" smtClean="0"/>
              <a:t>  </a:t>
            </a:r>
            <a:r>
              <a:rPr lang="en-US" sz="2200" dirty="0" err="1" smtClean="0"/>
              <a:t>Republik</a:t>
            </a:r>
            <a:r>
              <a:rPr lang="en-US" sz="2200" dirty="0" smtClean="0"/>
              <a:t>  Indonesia  (Dr. </a:t>
            </a:r>
            <a:r>
              <a:rPr lang="en-US" sz="2200" dirty="0" err="1" smtClean="0"/>
              <a:t>Tjipto</a:t>
            </a:r>
            <a:r>
              <a:rPr lang="en-US" sz="2200" dirty="0" smtClean="0"/>
              <a:t> </a:t>
            </a:r>
            <a:r>
              <a:rPr lang="en-US" sz="2200" dirty="0" err="1" smtClean="0"/>
              <a:t>Mangoenkoesoemo</a:t>
            </a:r>
            <a:r>
              <a:rPr lang="en-US" sz="2200" dirty="0" smtClean="0"/>
              <a:t>  </a:t>
            </a:r>
            <a:r>
              <a:rPr lang="en-US" sz="2200" dirty="0" err="1" smtClean="0"/>
              <a:t>dan</a:t>
            </a:r>
            <a:r>
              <a:rPr lang="en-US" sz="2200" dirty="0" smtClean="0"/>
              <a:t>  </a:t>
            </a:r>
            <a:r>
              <a:rPr lang="en-US" sz="2200" dirty="0" err="1" smtClean="0"/>
              <a:t>kawan-kawan</a:t>
            </a:r>
            <a:r>
              <a:rPr lang="en-US" sz="2200" dirty="0" smtClean="0"/>
              <a:t>)  </a:t>
            </a:r>
            <a:r>
              <a:rPr lang="en-US" sz="2200" dirty="0" err="1" smtClean="0"/>
              <a:t>sejak</a:t>
            </a:r>
            <a:r>
              <a:rPr lang="en-US" sz="2200" dirty="0" smtClean="0"/>
              <a:t>  </a:t>
            </a:r>
            <a:r>
              <a:rPr lang="en-US" sz="2200" dirty="0" err="1" smtClean="0"/>
              <a:t>hampir</a:t>
            </a:r>
            <a:r>
              <a:rPr lang="en-US" sz="2200" dirty="0" smtClean="0"/>
              <a:t>  </a:t>
            </a:r>
            <a:r>
              <a:rPr lang="en-US" sz="2200" dirty="0" err="1" smtClean="0"/>
              <a:t>satu</a:t>
            </a:r>
            <a:r>
              <a:rPr lang="en-US" sz="2200" dirty="0" smtClean="0"/>
              <a:t>  </a:t>
            </a:r>
            <a:r>
              <a:rPr lang="en-US" sz="2200" dirty="0" err="1" smtClean="0"/>
              <a:t>abad</a:t>
            </a:r>
            <a:r>
              <a:rPr lang="en-US" sz="2200" dirty="0" smtClean="0"/>
              <a:t>  yang  </a:t>
            </a:r>
            <a:r>
              <a:rPr lang="en-US" sz="2200" dirty="0" err="1" smtClean="0"/>
              <a:t>lalu</a:t>
            </a:r>
            <a:r>
              <a:rPr lang="en-US" sz="2400" dirty="0" smtClean="0"/>
              <a:t>. </a:t>
            </a:r>
            <a:br>
              <a:rPr lang="en-US" sz="2400" dirty="0" smtClean="0"/>
            </a:br>
            <a:endParaRPr lang="id-ID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dirty="0" smtClean="0"/>
              <a:t>PENGERTIAN NEGARA HUKUM</a:t>
            </a:r>
            <a:endParaRPr lang="id-ID" sz="32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600201"/>
            <a:ext cx="3886201" cy="4571999"/>
          </a:xfrm>
        </p:spPr>
        <p:txBody>
          <a:bodyPr>
            <a:normAutofit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id-ID" dirty="0" err="1" smtClean="0"/>
              <a:t>T</a:t>
            </a:r>
            <a:r>
              <a:rPr lang="en-US" sz="2400" dirty="0" err="1" smtClean="0"/>
              <a:t>ertera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Pasal</a:t>
            </a:r>
            <a:r>
              <a:rPr lang="en-US" sz="2400" dirty="0" smtClean="0"/>
              <a:t>  1  </a:t>
            </a:r>
            <a:r>
              <a:rPr lang="en-US" sz="2400" dirty="0" err="1" smtClean="0"/>
              <a:t>ayat</a:t>
            </a:r>
            <a:r>
              <a:rPr lang="en-US" sz="2400" dirty="0" smtClean="0"/>
              <a:t>  (3)  UUD  Negara  RI  1945  (</a:t>
            </a:r>
            <a:r>
              <a:rPr lang="en-US" sz="2400" dirty="0" err="1" smtClean="0"/>
              <a:t>amandemen</a:t>
            </a:r>
            <a:r>
              <a:rPr lang="en-US" sz="2400" dirty="0" smtClean="0"/>
              <a:t>  </a:t>
            </a:r>
            <a:r>
              <a:rPr lang="en-US" sz="2400" dirty="0" err="1" smtClean="0"/>
              <a:t>ketiga</a:t>
            </a:r>
            <a:r>
              <a:rPr lang="en-US" sz="2400" dirty="0" smtClean="0"/>
              <a:t>),   “Negara Indonesia 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 Negara  </a:t>
            </a:r>
            <a:r>
              <a:rPr lang="en-US" sz="2400" dirty="0" err="1" smtClean="0"/>
              <a:t>Hukum</a:t>
            </a:r>
            <a:r>
              <a:rPr lang="en-US" sz="2400" dirty="0" smtClean="0"/>
              <a:t>” 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 </a:t>
            </a:r>
            <a:r>
              <a:rPr lang="en-US" sz="2400" dirty="0" err="1" smtClean="0"/>
              <a:t>hukum</a:t>
            </a:r>
            <a:r>
              <a:rPr lang="en-US" sz="2400" dirty="0" smtClean="0"/>
              <a:t>  </a:t>
            </a:r>
            <a:r>
              <a:rPr lang="en-US" sz="2400" dirty="0" err="1" smtClean="0"/>
              <a:t>mengarah</a:t>
            </a:r>
            <a:r>
              <a:rPr lang="en-US" sz="2400" dirty="0" smtClean="0"/>
              <a:t> 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terciptanya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</a:t>
            </a:r>
            <a:r>
              <a:rPr lang="en-US" sz="2400" dirty="0" err="1" smtClean="0"/>
              <a:t>demokratis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terlindungi</a:t>
            </a:r>
            <a:r>
              <a:rPr lang="en-US" sz="2400" dirty="0" smtClean="0"/>
              <a:t> </a:t>
            </a:r>
            <a:r>
              <a:rPr lang="en-US" sz="2400" dirty="0" err="1" smtClean="0"/>
              <a:t>hak</a:t>
            </a:r>
            <a:r>
              <a:rPr lang="en-US" sz="2400" dirty="0" smtClean="0"/>
              <a:t> </a:t>
            </a:r>
            <a:r>
              <a:rPr lang="en-US" sz="2400" dirty="0" err="1" smtClean="0"/>
              <a:t>azasi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berkeadilan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endParaRPr lang="id-ID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Yuridis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Negara Indonesia </a:t>
            </a:r>
            <a:r>
              <a:rPr lang="en-US" dirty="0" err="1" smtClean="0"/>
              <a:t>Sebagai</a:t>
            </a:r>
            <a:r>
              <a:rPr lang="en-US" dirty="0" smtClean="0"/>
              <a:t> Negara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id-ID" dirty="0" smtClean="0"/>
              <a:t> :</a:t>
            </a:r>
            <a:endParaRPr lang="id-ID" dirty="0"/>
          </a:p>
        </p:txBody>
      </p:sp>
      <p:pic>
        <p:nvPicPr>
          <p:cNvPr id="17410" name="Picture 2" descr="Hak Asasi Manusia - Pengertian, Ciri, Contoh, dan Dasar Huk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785926"/>
            <a:ext cx="3433881" cy="35719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/>
              <a:t>Pembuktiannya</a:t>
            </a:r>
            <a:endParaRPr lang="id-ID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472" y="1643050"/>
            <a:ext cx="4000528" cy="4714908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400" dirty="0" err="1" smtClean="0"/>
              <a:t>Pembukaan</a:t>
            </a:r>
            <a:r>
              <a:rPr lang="en-US" sz="2400" dirty="0" smtClean="0"/>
              <a:t>  UUD Negara    RI </a:t>
            </a:r>
            <a:r>
              <a:rPr lang="id-ID" sz="2400" dirty="0" smtClean="0"/>
              <a:t> 1</a:t>
            </a:r>
            <a:r>
              <a:rPr lang="en-US" sz="2400" dirty="0" smtClean="0"/>
              <a:t>945 </a:t>
            </a:r>
            <a:r>
              <a:rPr lang="en-US" sz="2400" dirty="0" err="1" smtClean="0"/>
              <a:t>Alenia</a:t>
            </a:r>
            <a:r>
              <a:rPr lang="en-US" sz="2400" dirty="0" smtClean="0"/>
              <a:t> IV. </a:t>
            </a:r>
            <a:r>
              <a:rPr lang="id-ID" sz="2400" dirty="0" smtClean="0"/>
              <a:t> </a:t>
            </a:r>
            <a:r>
              <a:rPr lang="en-US" sz="2400" dirty="0" err="1" smtClean="0"/>
              <a:t>Bahwa</a:t>
            </a:r>
            <a:r>
              <a:rPr lang="id-ID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 </a:t>
            </a:r>
            <a:r>
              <a:rPr lang="en-US" sz="2400" dirty="0" err="1" smtClean="0"/>
              <a:t>bertugas</a:t>
            </a:r>
            <a:r>
              <a:rPr lang="en-US" sz="2400" dirty="0" smtClean="0"/>
              <a:t> </a:t>
            </a:r>
            <a:r>
              <a:rPr lang="id-ID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bertanggung</a:t>
            </a:r>
            <a:r>
              <a:rPr lang="id-ID" sz="2400" dirty="0" smtClean="0"/>
              <a:t> </a:t>
            </a:r>
            <a:r>
              <a:rPr lang="en-US" sz="2400" dirty="0" err="1" smtClean="0"/>
              <a:t>jawab</a:t>
            </a:r>
            <a:r>
              <a:rPr lang="en-US" sz="2400" dirty="0" smtClean="0"/>
              <a:t>  </a:t>
            </a:r>
            <a:r>
              <a:rPr lang="en-US" sz="2400" dirty="0" err="1" smtClean="0"/>
              <a:t>tidak</a:t>
            </a:r>
            <a:r>
              <a:rPr lang="en-US" sz="2400" dirty="0" smtClean="0"/>
              <a:t>  </a:t>
            </a:r>
            <a:r>
              <a:rPr lang="en-US" sz="2400" dirty="0" err="1" smtClean="0"/>
              <a:t>hanya</a:t>
            </a:r>
            <a:r>
              <a:rPr lang="en-US" sz="2400" dirty="0" smtClean="0"/>
              <a:t>  </a:t>
            </a:r>
            <a:r>
              <a:rPr lang="en-US" sz="2400" dirty="0" err="1" smtClean="0"/>
              <a:t>melindungi</a:t>
            </a:r>
            <a:r>
              <a:rPr lang="en-US" sz="2400" dirty="0" smtClean="0"/>
              <a:t> </a:t>
            </a:r>
            <a:r>
              <a:rPr lang="en-US" sz="2400" dirty="0" err="1" smtClean="0"/>
              <a:t>segenap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 Indonesia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tumpah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Indonesia </a:t>
            </a:r>
            <a:r>
              <a:rPr lang="id-ID" sz="2400" dirty="0" smtClean="0"/>
              <a:t> </a:t>
            </a:r>
            <a:r>
              <a:rPr lang="en-US" sz="2400" dirty="0" err="1" smtClean="0"/>
              <a:t>tetapi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memajukan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, </a:t>
            </a:r>
            <a:r>
              <a:rPr lang="en-US" sz="2400" dirty="0" err="1" smtClean="0"/>
              <a:t>mencerdaskan</a:t>
            </a:r>
            <a:r>
              <a:rPr lang="en-US" sz="2400" dirty="0" smtClean="0"/>
              <a:t> </a:t>
            </a:r>
            <a:r>
              <a:rPr lang="en-US" sz="2400" dirty="0" err="1" smtClean="0"/>
              <a:t>kehidupan</a:t>
            </a:r>
            <a:r>
              <a:rPr lang="en-US" sz="2400" dirty="0" smtClean="0"/>
              <a:t>  </a:t>
            </a:r>
            <a:r>
              <a:rPr lang="en-US" sz="2400" dirty="0" err="1" smtClean="0"/>
              <a:t>bangsa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ikut</a:t>
            </a:r>
            <a:r>
              <a:rPr lang="en-US" sz="2400" dirty="0" smtClean="0"/>
              <a:t>  </a:t>
            </a:r>
            <a:r>
              <a:rPr lang="en-US" sz="2400" dirty="0" err="1" smtClean="0"/>
              <a:t>melaksanakan</a:t>
            </a:r>
            <a:r>
              <a:rPr lang="en-US" sz="2400" dirty="0" smtClean="0"/>
              <a:t>  </a:t>
            </a:r>
            <a:r>
              <a:rPr lang="en-US" sz="2400" dirty="0" err="1" smtClean="0"/>
              <a:t>ketertiban</a:t>
            </a:r>
            <a:r>
              <a:rPr lang="en-US" sz="2400" dirty="0" smtClean="0"/>
              <a:t>  </a:t>
            </a:r>
            <a:r>
              <a:rPr lang="en-US" sz="2400" dirty="0" err="1" smtClean="0"/>
              <a:t>dunia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berdasarkan</a:t>
            </a:r>
            <a:r>
              <a:rPr lang="en-US" sz="2400" dirty="0" smtClean="0"/>
              <a:t> </a:t>
            </a:r>
            <a:r>
              <a:rPr lang="en-US" sz="2400" dirty="0" err="1" smtClean="0"/>
              <a:t>kemerdekaan</a:t>
            </a:r>
            <a:r>
              <a:rPr lang="en-US" sz="2400" dirty="0" smtClean="0"/>
              <a:t>, </a:t>
            </a:r>
            <a:r>
              <a:rPr lang="en-US" sz="2400" dirty="0" err="1" smtClean="0"/>
              <a:t>perdamaian</a:t>
            </a:r>
            <a:r>
              <a:rPr lang="en-US" sz="2400" dirty="0" smtClean="0"/>
              <a:t> </a:t>
            </a:r>
            <a:r>
              <a:rPr lang="en-US" sz="2400" dirty="0" err="1" smtClean="0"/>
              <a:t>abadi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keadilan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.</a:t>
            </a:r>
            <a:endParaRPr lang="id-ID" sz="2400" dirty="0" smtClean="0"/>
          </a:p>
          <a:p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6315" y="1714488"/>
            <a:ext cx="3500462" cy="4314836"/>
          </a:xfrm>
        </p:spPr>
        <p:txBody>
          <a:bodyPr>
            <a:normAutofit fontScale="92500" lnSpcReduction="10000"/>
          </a:bodyPr>
          <a:lstStyle/>
          <a:p>
            <a:pPr marL="354013" indent="-354013">
              <a:buFont typeface="Wingdings" pitchFamily="2" charset="2"/>
              <a:buChar char="v"/>
            </a:pPr>
            <a:r>
              <a:rPr lang="en-US" sz="2400" dirty="0" err="1" smtClean="0"/>
              <a:t>Bukti</a:t>
            </a:r>
            <a:r>
              <a:rPr lang="en-US" sz="2400" dirty="0" smtClean="0"/>
              <a:t> lain yang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dasar</a:t>
            </a:r>
            <a:r>
              <a:rPr lang="en-US" sz="2400" dirty="0" smtClean="0"/>
              <a:t> </a:t>
            </a:r>
            <a:r>
              <a:rPr lang="en-US" sz="2400" dirty="0" err="1" smtClean="0"/>
              <a:t>yuridis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keberadaan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id-ID" sz="2400" dirty="0" smtClean="0"/>
              <a:t> </a:t>
            </a:r>
            <a:r>
              <a:rPr lang="en-US" sz="2400" dirty="0" smtClean="0"/>
              <a:t>Indonesia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arti</a:t>
            </a:r>
            <a:r>
              <a:rPr lang="en-US" sz="2400" dirty="0" smtClean="0"/>
              <a:t> material,  </a:t>
            </a:r>
            <a:r>
              <a:rPr lang="en-US" sz="2400" dirty="0" err="1" smtClean="0"/>
              <a:t>yaitu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: </a:t>
            </a:r>
            <a:r>
              <a:rPr lang="en-US" sz="2400" dirty="0" err="1" smtClean="0"/>
              <a:t>Bab</a:t>
            </a:r>
            <a:r>
              <a:rPr lang="en-US" sz="2400" dirty="0" smtClean="0"/>
              <a:t> XIV </a:t>
            </a:r>
            <a:r>
              <a:rPr lang="en-US" sz="2400" dirty="0" err="1" smtClean="0"/>
              <a:t>Pasal</a:t>
            </a:r>
            <a:r>
              <a:rPr lang="en-US" sz="2400" dirty="0" smtClean="0"/>
              <a:t> 33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Pasal</a:t>
            </a:r>
            <a:r>
              <a:rPr lang="en-US" sz="2400" dirty="0" smtClean="0"/>
              <a:t> 34</a:t>
            </a:r>
            <a:r>
              <a:rPr lang="id-ID" sz="2400" dirty="0" smtClean="0"/>
              <a:t> </a:t>
            </a:r>
            <a:r>
              <a:rPr lang="en-US" sz="2400" dirty="0" smtClean="0"/>
              <a:t>UUD Negara RI 1945,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turut</a:t>
            </a:r>
            <a:r>
              <a:rPr lang="en-US" sz="2400" dirty="0" smtClean="0"/>
              <a:t> </a:t>
            </a:r>
            <a:r>
              <a:rPr lang="en-US" sz="2400" dirty="0" err="1" smtClean="0"/>
              <a:t>aktif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bertanggungjawab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perekonomian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rakyat</a:t>
            </a:r>
            <a:endParaRPr lang="id-ID" sz="2400" dirty="0" smtClean="0"/>
          </a:p>
          <a:p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675" y="1857364"/>
            <a:ext cx="4100515" cy="4314836"/>
          </a:xfrm>
        </p:spPr>
        <p:txBody>
          <a:bodyPr>
            <a:normAutofit/>
          </a:bodyPr>
          <a:lstStyle/>
          <a:p>
            <a:pPr marL="354013" indent="-354013">
              <a:buFont typeface="Wingdings" pitchFamily="2" charset="2"/>
              <a:buChar char="v"/>
              <a:tabLst>
                <a:tab pos="354013" algn="l"/>
              </a:tabLst>
            </a:pP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Winarno</a:t>
            </a:r>
            <a:r>
              <a:rPr lang="en-US" sz="2400" dirty="0" smtClean="0"/>
              <a:t> (2010), </a:t>
            </a:r>
            <a:r>
              <a:rPr lang="en-US" sz="2400" dirty="0" err="1" smtClean="0"/>
              <a:t>konsepsi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Indonesia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masukkan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 </a:t>
            </a:r>
            <a:r>
              <a:rPr lang="en-US" sz="2400" dirty="0" err="1" smtClean="0"/>
              <a:t>konsep</a:t>
            </a:r>
            <a:r>
              <a:rPr lang="en-US" sz="2400" dirty="0" smtClean="0"/>
              <a:t> 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 </a:t>
            </a:r>
            <a:r>
              <a:rPr lang="en-US" sz="2400" dirty="0" err="1" smtClean="0"/>
              <a:t>hukum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 </a:t>
            </a:r>
            <a:r>
              <a:rPr lang="en-US" sz="2400" dirty="0" err="1" smtClean="0"/>
              <a:t>arti</a:t>
            </a:r>
            <a:r>
              <a:rPr lang="en-US" sz="2400" dirty="0" smtClean="0"/>
              <a:t>  material  </a:t>
            </a:r>
            <a:r>
              <a:rPr lang="en-US" sz="2400" dirty="0" err="1" smtClean="0"/>
              <a:t>atau</a:t>
            </a:r>
            <a:r>
              <a:rPr lang="en-US" sz="2400" dirty="0" smtClean="0"/>
              <a:t> 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hukum</a:t>
            </a:r>
            <a:r>
              <a:rPr lang="en-US" sz="2400" dirty="0" smtClean="0"/>
              <a:t>  </a:t>
            </a:r>
            <a:r>
              <a:rPr lang="en-US" sz="2400" dirty="0" err="1" smtClean="0"/>
              <a:t>dalam</a:t>
            </a:r>
            <a:r>
              <a:rPr lang="en-US" sz="2400" dirty="0" smtClean="0"/>
              <a:t>  </a:t>
            </a:r>
            <a:r>
              <a:rPr lang="en-US" sz="2400" dirty="0" err="1" smtClean="0"/>
              <a:t>arti</a:t>
            </a:r>
            <a:r>
              <a:rPr lang="en-US" sz="2400" dirty="0" smtClean="0"/>
              <a:t>  </a:t>
            </a:r>
            <a:r>
              <a:rPr lang="en-US" sz="2400" dirty="0" err="1" smtClean="0"/>
              <a:t>luas</a:t>
            </a:r>
            <a:r>
              <a:rPr lang="en-US" sz="2400" dirty="0" smtClean="0"/>
              <a:t>. </a:t>
            </a:r>
            <a:endParaRPr lang="id-ID" sz="2400" dirty="0"/>
          </a:p>
        </p:txBody>
      </p:sp>
      <p:pic>
        <p:nvPicPr>
          <p:cNvPr id="5" name="Picture 2" descr="Hak Asasi Manusia - Pengertian, Ciri, Contoh, dan Dasar Huku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85926"/>
            <a:ext cx="3328985" cy="34730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Yuridis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Negara Indonesia </a:t>
            </a:r>
            <a:r>
              <a:rPr lang="en-US" dirty="0" err="1" smtClean="0"/>
              <a:t>Sebagai</a:t>
            </a:r>
            <a:r>
              <a:rPr lang="en-US" dirty="0" smtClean="0"/>
              <a:t> Negara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id-ID" dirty="0" smtClean="0"/>
              <a:t> :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3143248"/>
            <a:ext cx="7553324" cy="1684150"/>
          </a:xfrm>
        </p:spPr>
        <p:txBody>
          <a:bodyPr/>
          <a:lstStyle/>
          <a:p>
            <a:pPr algn="ctr"/>
            <a:r>
              <a:rPr lang="id-ID" dirty="0" smtClean="0"/>
              <a:t>CIRI NEGARA  HUKUM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 smtClean="0"/>
              <a:t>Konsep</a:t>
            </a:r>
            <a:r>
              <a:rPr lang="en-US" dirty="0" smtClean="0"/>
              <a:t> Negara </a:t>
            </a:r>
            <a:r>
              <a:rPr lang="en-US" dirty="0" err="1" smtClean="0"/>
              <a:t>Hukum</a:t>
            </a:r>
            <a:r>
              <a:rPr lang="en-US" dirty="0" smtClean="0"/>
              <a:t> Material Yang </a:t>
            </a:r>
            <a:r>
              <a:rPr lang="en-US" dirty="0" err="1" smtClean="0"/>
              <a:t>Dikembangkan</a:t>
            </a:r>
            <a:r>
              <a:rPr lang="en-US" dirty="0" smtClean="0"/>
              <a:t> Di Abad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Ciri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600200"/>
          <a:ext cx="8143931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err="1" smtClean="0"/>
              <a:t>Makna</a:t>
            </a:r>
            <a:r>
              <a:rPr lang="en-US" dirty="0" smtClean="0"/>
              <a:t> Indonesia </a:t>
            </a:r>
            <a:r>
              <a:rPr lang="en-US" dirty="0" err="1" smtClean="0"/>
              <a:t>sebagai</a:t>
            </a:r>
            <a:r>
              <a:rPr lang="en-US" dirty="0" smtClean="0"/>
              <a:t> Negara </a:t>
            </a:r>
            <a:r>
              <a:rPr lang="en-US" dirty="0" err="1" smtClean="0"/>
              <a:t>Hukum</a:t>
            </a:r>
            <a:endParaRPr lang="id-ID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astra Akademis 16X9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_9411650_TF03431380_TF03431380.potx" id="{E42A01AB-E0A1-4383-BFF7-0EDCAF9AEE45}" vid="{68039F4A-BF16-43AE-8321-75E1A21C7FE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BOOK</Template>
  <TotalTime>137</TotalTime>
  <Words>682</Words>
  <Application>Microsoft Office PowerPoint</Application>
  <PresentationFormat>On-screen Show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Sastra Akademis 16X9</vt:lpstr>
      <vt:lpstr>Negara hukum &amp;  hak asasi manusia</vt:lpstr>
      <vt:lpstr>PENGERTIAN NEGARA HUKUM</vt:lpstr>
      <vt:lpstr>PENGERTIAN NEGARA HUKUM</vt:lpstr>
      <vt:lpstr>Dasar Yuridis Bagi Negara Indonesia Sebagai Negara Hukum  :</vt:lpstr>
      <vt:lpstr>Pembuktiannya</vt:lpstr>
      <vt:lpstr>Dasar Yuridis Bagi Negara Indonesia Sebagai Negara Hukum  :</vt:lpstr>
      <vt:lpstr>CIRI NEGARA  HUKUM</vt:lpstr>
      <vt:lpstr>Konsep Negara Hukum Material Yang Dikembangkan Di Abad Ini Sedikitnya Memiliki Sejumlah Ciri</vt:lpstr>
      <vt:lpstr>Makna Indonesia sebagai Negara Hukum</vt:lpstr>
      <vt:lpstr>Slide 10</vt:lpstr>
      <vt:lpstr>Negara Hukum dan Hak Azasi Manusia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Negara hukum &amp;  hak asasi manusia</dc:title>
  <dc:creator>YENI</dc:creator>
  <cp:lastModifiedBy>YENI</cp:lastModifiedBy>
  <cp:revision>16</cp:revision>
  <dcterms:created xsi:type="dcterms:W3CDTF">2021-05-19T05:32:02Z</dcterms:created>
  <dcterms:modified xsi:type="dcterms:W3CDTF">2021-05-19T07:50:18Z</dcterms:modified>
</cp:coreProperties>
</file>