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diagrams/layout5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4.xml" ContentType="application/vnd.openxmlformats-officedocument.them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  <p:sldMasterId id="2147483696" r:id="rId3"/>
    <p:sldMasterId id="2147483714" r:id="rId4"/>
  </p:sldMasterIdLst>
  <p:sldIdLst>
    <p:sldId id="256" r:id="rId5"/>
    <p:sldId id="262" r:id="rId6"/>
    <p:sldId id="275" r:id="rId7"/>
    <p:sldId id="257" r:id="rId8"/>
    <p:sldId id="263" r:id="rId9"/>
    <p:sldId id="274" r:id="rId10"/>
    <p:sldId id="259" r:id="rId11"/>
    <p:sldId id="260" r:id="rId12"/>
    <p:sldId id="261" r:id="rId13"/>
    <p:sldId id="264" r:id="rId14"/>
    <p:sldId id="265" r:id="rId15"/>
    <p:sldId id="266" r:id="rId16"/>
    <p:sldId id="267" r:id="rId17"/>
    <p:sldId id="268" r:id="rId18"/>
    <p:sldId id="270" r:id="rId19"/>
    <p:sldId id="269" r:id="rId20"/>
    <p:sldId id="273" r:id="rId21"/>
    <p:sldId id="271" r:id="rId22"/>
    <p:sldId id="272" r:id="rId23"/>
    <p:sldId id="277" r:id="rId24"/>
    <p:sldId id="279" r:id="rId25"/>
    <p:sldId id="280" r:id="rId26"/>
    <p:sldId id="276" r:id="rId27"/>
    <p:sldId id="281" r:id="rId28"/>
    <p:sldId id="283" r:id="rId29"/>
    <p:sldId id="284" r:id="rId30"/>
    <p:sldId id="286" r:id="rId31"/>
    <p:sldId id="287" r:id="rId32"/>
    <p:sldId id="285" r:id="rId33"/>
    <p:sldId id="288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9C17C4-6C24-4CC3-ABE7-ED535F289A1A}" type="doc">
      <dgm:prSet loTypeId="urn:microsoft.com/office/officeart/2005/8/layout/pyramid1" loCatId="pyramid" qsTypeId="urn:microsoft.com/office/officeart/2005/8/quickstyle/simple1" qsCatId="simple" csTypeId="urn:microsoft.com/office/officeart/2005/8/colors/colorful1" csCatId="colorful" phldr="1"/>
      <dgm:spPr/>
    </dgm:pt>
    <dgm:pt modelId="{7D893FCD-21CF-4512-8E57-493B2EFAA2F3}">
      <dgm:prSet phldrT="[Text]" custT="1"/>
      <dgm:spPr/>
      <dgm:t>
        <a:bodyPr/>
        <a:lstStyle/>
        <a:p>
          <a:r>
            <a:rPr lang="id-ID" sz="2400" dirty="0" smtClean="0">
              <a:solidFill>
                <a:schemeClr val="bg1"/>
              </a:solidFill>
            </a:rPr>
            <a:t>Rakyat</a:t>
          </a:r>
          <a:endParaRPr lang="id-ID" sz="2400" dirty="0">
            <a:solidFill>
              <a:schemeClr val="bg1"/>
            </a:solidFill>
          </a:endParaRPr>
        </a:p>
      </dgm:t>
    </dgm:pt>
    <dgm:pt modelId="{F60E2DA5-575A-42BF-B1FA-84DBC1ABE74F}" type="parTrans" cxnId="{AA9BC0A3-EDBE-4BB9-88F9-35E4BC42D925}">
      <dgm:prSet/>
      <dgm:spPr/>
      <dgm:t>
        <a:bodyPr/>
        <a:lstStyle/>
        <a:p>
          <a:endParaRPr lang="id-ID"/>
        </a:p>
      </dgm:t>
    </dgm:pt>
    <dgm:pt modelId="{34DEE54B-7010-46B3-8ACF-2B5D92BDD1B0}" type="sibTrans" cxnId="{AA9BC0A3-EDBE-4BB9-88F9-35E4BC42D925}">
      <dgm:prSet/>
      <dgm:spPr/>
      <dgm:t>
        <a:bodyPr/>
        <a:lstStyle/>
        <a:p>
          <a:endParaRPr lang="id-ID"/>
        </a:p>
      </dgm:t>
    </dgm:pt>
    <dgm:pt modelId="{A8597918-3878-486D-9A7D-73C3E026A2B5}">
      <dgm:prSet phldrT="[Text]" custT="1"/>
      <dgm:spPr/>
      <dgm:t>
        <a:bodyPr/>
        <a:lstStyle/>
        <a:p>
          <a:r>
            <a:rPr lang="id-ID" sz="2400" dirty="0" smtClean="0">
              <a:solidFill>
                <a:schemeClr val="bg1"/>
              </a:solidFill>
            </a:rPr>
            <a:t>Wilayah dengan Batas-Batas tertentu</a:t>
          </a:r>
          <a:endParaRPr lang="id-ID" sz="2400" dirty="0">
            <a:solidFill>
              <a:schemeClr val="bg1"/>
            </a:solidFill>
          </a:endParaRPr>
        </a:p>
      </dgm:t>
    </dgm:pt>
    <dgm:pt modelId="{085CB9CF-1E2F-48B2-B35F-387CB2255069}" type="parTrans" cxnId="{9C63CC8D-57B4-4002-AA91-B739CBB0BD33}">
      <dgm:prSet/>
      <dgm:spPr/>
      <dgm:t>
        <a:bodyPr/>
        <a:lstStyle/>
        <a:p>
          <a:endParaRPr lang="id-ID"/>
        </a:p>
      </dgm:t>
    </dgm:pt>
    <dgm:pt modelId="{1E7F82E1-1379-4A4C-B561-0B203E40CA1D}" type="sibTrans" cxnId="{9C63CC8D-57B4-4002-AA91-B739CBB0BD33}">
      <dgm:prSet/>
      <dgm:spPr/>
      <dgm:t>
        <a:bodyPr/>
        <a:lstStyle/>
        <a:p>
          <a:endParaRPr lang="id-ID"/>
        </a:p>
      </dgm:t>
    </dgm:pt>
    <dgm:pt modelId="{10D66975-16E7-40A1-9F14-12DCAD83AA7D}">
      <dgm:prSet phldrT="[Text]" custT="1"/>
      <dgm:spPr/>
      <dgm:t>
        <a:bodyPr/>
        <a:lstStyle/>
        <a:p>
          <a:r>
            <a:rPr lang="id-ID" sz="2400" dirty="0" smtClean="0">
              <a:solidFill>
                <a:schemeClr val="bg1"/>
              </a:solidFill>
            </a:rPr>
            <a:t>Pemerintah yang Berdaulat</a:t>
          </a:r>
          <a:endParaRPr lang="id-ID" sz="2400" dirty="0">
            <a:solidFill>
              <a:schemeClr val="bg1"/>
            </a:solidFill>
          </a:endParaRPr>
        </a:p>
      </dgm:t>
    </dgm:pt>
    <dgm:pt modelId="{3F70C2EF-4311-4B47-B91F-1D99E04CE8F6}" type="parTrans" cxnId="{3579364E-376D-44EB-B8B4-40D067F7AAB0}">
      <dgm:prSet/>
      <dgm:spPr/>
      <dgm:t>
        <a:bodyPr/>
        <a:lstStyle/>
        <a:p>
          <a:endParaRPr lang="id-ID"/>
        </a:p>
      </dgm:t>
    </dgm:pt>
    <dgm:pt modelId="{EFC3B569-9F08-492F-86BB-773AC9468782}" type="sibTrans" cxnId="{3579364E-376D-44EB-B8B4-40D067F7AAB0}">
      <dgm:prSet/>
      <dgm:spPr/>
      <dgm:t>
        <a:bodyPr/>
        <a:lstStyle/>
        <a:p>
          <a:endParaRPr lang="id-ID"/>
        </a:p>
      </dgm:t>
    </dgm:pt>
    <dgm:pt modelId="{721F46DE-C73B-4AF0-B913-DB49380AF421}" type="pres">
      <dgm:prSet presAssocID="{BF9C17C4-6C24-4CC3-ABE7-ED535F289A1A}" presName="Name0" presStyleCnt="0">
        <dgm:presLayoutVars>
          <dgm:dir/>
          <dgm:animLvl val="lvl"/>
          <dgm:resizeHandles val="exact"/>
        </dgm:presLayoutVars>
      </dgm:prSet>
      <dgm:spPr/>
    </dgm:pt>
    <dgm:pt modelId="{41F3B520-77E6-4F1E-B875-19F244B30C4E}" type="pres">
      <dgm:prSet presAssocID="{7D893FCD-21CF-4512-8E57-493B2EFAA2F3}" presName="Name8" presStyleCnt="0"/>
      <dgm:spPr/>
    </dgm:pt>
    <dgm:pt modelId="{45BBF524-A945-4C31-963D-38DCC29695D1}" type="pres">
      <dgm:prSet presAssocID="{7D893FCD-21CF-4512-8E57-493B2EFAA2F3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7DDCC47-0760-44DA-8B79-00B3E34E879B}" type="pres">
      <dgm:prSet presAssocID="{7D893FCD-21CF-4512-8E57-493B2EFAA2F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C77FE55-8746-44CB-8C53-DC144CDE89AE}" type="pres">
      <dgm:prSet presAssocID="{A8597918-3878-486D-9A7D-73C3E026A2B5}" presName="Name8" presStyleCnt="0"/>
      <dgm:spPr/>
    </dgm:pt>
    <dgm:pt modelId="{3BAF8DF5-E12E-43F0-81B8-C615687B6CC4}" type="pres">
      <dgm:prSet presAssocID="{A8597918-3878-486D-9A7D-73C3E026A2B5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7353563-B654-4A11-A76C-CC7501CD13C6}" type="pres">
      <dgm:prSet presAssocID="{A8597918-3878-486D-9A7D-73C3E026A2B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A7A7E97A-4FE6-473A-B8FA-DF8FA23B34FA}" type="pres">
      <dgm:prSet presAssocID="{10D66975-16E7-40A1-9F14-12DCAD83AA7D}" presName="Name8" presStyleCnt="0"/>
      <dgm:spPr/>
    </dgm:pt>
    <dgm:pt modelId="{8526AFDD-EFCC-4CD6-B85B-728F19E0E758}" type="pres">
      <dgm:prSet presAssocID="{10D66975-16E7-40A1-9F14-12DCAD83AA7D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FF7A1628-3F46-43F4-AB6B-8347EDFA216C}" type="pres">
      <dgm:prSet presAssocID="{10D66975-16E7-40A1-9F14-12DCAD83AA7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3579364E-376D-44EB-B8B4-40D067F7AAB0}" srcId="{BF9C17C4-6C24-4CC3-ABE7-ED535F289A1A}" destId="{10D66975-16E7-40A1-9F14-12DCAD83AA7D}" srcOrd="2" destOrd="0" parTransId="{3F70C2EF-4311-4B47-B91F-1D99E04CE8F6}" sibTransId="{EFC3B569-9F08-492F-86BB-773AC9468782}"/>
    <dgm:cxn modelId="{BB0E7C13-1AA8-4074-BB6C-D6A6B06C0510}" type="presOf" srcId="{7D893FCD-21CF-4512-8E57-493B2EFAA2F3}" destId="{77DDCC47-0760-44DA-8B79-00B3E34E879B}" srcOrd="1" destOrd="0" presId="urn:microsoft.com/office/officeart/2005/8/layout/pyramid1"/>
    <dgm:cxn modelId="{FB1C1C29-CFCB-432F-B96E-8D34AE0496A4}" type="presOf" srcId="{7D893FCD-21CF-4512-8E57-493B2EFAA2F3}" destId="{45BBF524-A945-4C31-963D-38DCC29695D1}" srcOrd="0" destOrd="0" presId="urn:microsoft.com/office/officeart/2005/8/layout/pyramid1"/>
    <dgm:cxn modelId="{0531199D-CBF4-42DD-B31F-1BD478AE159E}" type="presOf" srcId="{BF9C17C4-6C24-4CC3-ABE7-ED535F289A1A}" destId="{721F46DE-C73B-4AF0-B913-DB49380AF421}" srcOrd="0" destOrd="0" presId="urn:microsoft.com/office/officeart/2005/8/layout/pyramid1"/>
    <dgm:cxn modelId="{AA9BC0A3-EDBE-4BB9-88F9-35E4BC42D925}" srcId="{BF9C17C4-6C24-4CC3-ABE7-ED535F289A1A}" destId="{7D893FCD-21CF-4512-8E57-493B2EFAA2F3}" srcOrd="0" destOrd="0" parTransId="{F60E2DA5-575A-42BF-B1FA-84DBC1ABE74F}" sibTransId="{34DEE54B-7010-46B3-8ACF-2B5D92BDD1B0}"/>
    <dgm:cxn modelId="{9C63CC8D-57B4-4002-AA91-B739CBB0BD33}" srcId="{BF9C17C4-6C24-4CC3-ABE7-ED535F289A1A}" destId="{A8597918-3878-486D-9A7D-73C3E026A2B5}" srcOrd="1" destOrd="0" parTransId="{085CB9CF-1E2F-48B2-B35F-387CB2255069}" sibTransId="{1E7F82E1-1379-4A4C-B561-0B203E40CA1D}"/>
    <dgm:cxn modelId="{1CF51B4D-BFA5-4719-AD57-FDB2C088CBE3}" type="presOf" srcId="{10D66975-16E7-40A1-9F14-12DCAD83AA7D}" destId="{8526AFDD-EFCC-4CD6-B85B-728F19E0E758}" srcOrd="0" destOrd="0" presId="urn:microsoft.com/office/officeart/2005/8/layout/pyramid1"/>
    <dgm:cxn modelId="{C53DD512-C151-418E-A013-C54C6131A35E}" type="presOf" srcId="{A8597918-3878-486D-9A7D-73C3E026A2B5}" destId="{57353563-B654-4A11-A76C-CC7501CD13C6}" srcOrd="1" destOrd="0" presId="urn:microsoft.com/office/officeart/2005/8/layout/pyramid1"/>
    <dgm:cxn modelId="{864BBC25-CE94-409F-A1A6-192B974938A4}" type="presOf" srcId="{10D66975-16E7-40A1-9F14-12DCAD83AA7D}" destId="{FF7A1628-3F46-43F4-AB6B-8347EDFA216C}" srcOrd="1" destOrd="0" presId="urn:microsoft.com/office/officeart/2005/8/layout/pyramid1"/>
    <dgm:cxn modelId="{BB057F58-8749-43ED-9E70-F3DD9BC0D1C7}" type="presOf" srcId="{A8597918-3878-486D-9A7D-73C3E026A2B5}" destId="{3BAF8DF5-E12E-43F0-81B8-C615687B6CC4}" srcOrd="0" destOrd="0" presId="urn:microsoft.com/office/officeart/2005/8/layout/pyramid1"/>
    <dgm:cxn modelId="{61E6619A-BDC5-49ED-879D-DA5F2B23EA93}" type="presParOf" srcId="{721F46DE-C73B-4AF0-B913-DB49380AF421}" destId="{41F3B520-77E6-4F1E-B875-19F244B30C4E}" srcOrd="0" destOrd="0" presId="urn:microsoft.com/office/officeart/2005/8/layout/pyramid1"/>
    <dgm:cxn modelId="{0F2B25AE-C720-421C-98CF-D8F3DB99DAF5}" type="presParOf" srcId="{41F3B520-77E6-4F1E-B875-19F244B30C4E}" destId="{45BBF524-A945-4C31-963D-38DCC29695D1}" srcOrd="0" destOrd="0" presId="urn:microsoft.com/office/officeart/2005/8/layout/pyramid1"/>
    <dgm:cxn modelId="{5C8206DE-BEAC-4601-9D4B-9030733B14D2}" type="presParOf" srcId="{41F3B520-77E6-4F1E-B875-19F244B30C4E}" destId="{77DDCC47-0760-44DA-8B79-00B3E34E879B}" srcOrd="1" destOrd="0" presId="urn:microsoft.com/office/officeart/2005/8/layout/pyramid1"/>
    <dgm:cxn modelId="{45E709D2-F8D9-462C-BF9E-4CC0CFBA78D9}" type="presParOf" srcId="{721F46DE-C73B-4AF0-B913-DB49380AF421}" destId="{CC77FE55-8746-44CB-8C53-DC144CDE89AE}" srcOrd="1" destOrd="0" presId="urn:microsoft.com/office/officeart/2005/8/layout/pyramid1"/>
    <dgm:cxn modelId="{A05F397B-A1FA-4CD3-9D6A-D95ABC23F1E1}" type="presParOf" srcId="{CC77FE55-8746-44CB-8C53-DC144CDE89AE}" destId="{3BAF8DF5-E12E-43F0-81B8-C615687B6CC4}" srcOrd="0" destOrd="0" presId="urn:microsoft.com/office/officeart/2005/8/layout/pyramid1"/>
    <dgm:cxn modelId="{1478172A-1703-40EE-9DCD-70FF29A7E3B9}" type="presParOf" srcId="{CC77FE55-8746-44CB-8C53-DC144CDE89AE}" destId="{57353563-B654-4A11-A76C-CC7501CD13C6}" srcOrd="1" destOrd="0" presId="urn:microsoft.com/office/officeart/2005/8/layout/pyramid1"/>
    <dgm:cxn modelId="{33AEDA5B-107A-4932-9554-5BFF690674CE}" type="presParOf" srcId="{721F46DE-C73B-4AF0-B913-DB49380AF421}" destId="{A7A7E97A-4FE6-473A-B8FA-DF8FA23B34FA}" srcOrd="2" destOrd="0" presId="urn:microsoft.com/office/officeart/2005/8/layout/pyramid1"/>
    <dgm:cxn modelId="{FAD97147-F99F-44FD-8378-27E8A877E941}" type="presParOf" srcId="{A7A7E97A-4FE6-473A-B8FA-DF8FA23B34FA}" destId="{8526AFDD-EFCC-4CD6-B85B-728F19E0E758}" srcOrd="0" destOrd="0" presId="urn:microsoft.com/office/officeart/2005/8/layout/pyramid1"/>
    <dgm:cxn modelId="{BB1C9CEA-8912-4643-A247-40FC5A145B7A}" type="presParOf" srcId="{A7A7E97A-4FE6-473A-B8FA-DF8FA23B34FA}" destId="{FF7A1628-3F46-43F4-AB6B-8347EDFA216C}" srcOrd="1" destOrd="0" presId="urn:microsoft.com/office/officeart/2005/8/layout/pyramid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440665-8752-4177-8F7A-E1CCD94B4118}" type="doc">
      <dgm:prSet loTypeId="urn:microsoft.com/office/officeart/2005/8/layout/target1" loCatId="relationship" qsTypeId="urn:microsoft.com/office/officeart/2005/8/quickstyle/simple1" qsCatId="simple" csTypeId="urn:microsoft.com/office/officeart/2005/8/colors/colorful1" csCatId="colorful" phldr="1"/>
      <dgm:spPr/>
    </dgm:pt>
    <dgm:pt modelId="{1E952E99-B6C4-4821-AD12-1788F9429EFC}">
      <dgm:prSet phldrT="[Text]" custT="1"/>
      <dgm:spPr/>
      <dgm:t>
        <a:bodyPr/>
        <a:lstStyle/>
        <a:p>
          <a:r>
            <a:rPr lang="id-ID" sz="2400" dirty="0" smtClean="0"/>
            <a:t>Batas Laut Teritorial</a:t>
          </a:r>
          <a:endParaRPr lang="id-ID" sz="2400" dirty="0"/>
        </a:p>
      </dgm:t>
    </dgm:pt>
    <dgm:pt modelId="{25FEA13E-5D53-4E50-8E41-3888C2792CA0}" type="parTrans" cxnId="{ABE4384B-C51F-4ADB-AEB2-E115582F6E1E}">
      <dgm:prSet/>
      <dgm:spPr/>
      <dgm:t>
        <a:bodyPr/>
        <a:lstStyle/>
        <a:p>
          <a:endParaRPr lang="id-ID"/>
        </a:p>
      </dgm:t>
    </dgm:pt>
    <dgm:pt modelId="{412A3DA3-A72E-4254-BBF4-9B4FA7D6AC17}" type="sibTrans" cxnId="{ABE4384B-C51F-4ADB-AEB2-E115582F6E1E}">
      <dgm:prSet/>
      <dgm:spPr/>
      <dgm:t>
        <a:bodyPr/>
        <a:lstStyle/>
        <a:p>
          <a:endParaRPr lang="id-ID"/>
        </a:p>
      </dgm:t>
    </dgm:pt>
    <dgm:pt modelId="{29D17E3B-748D-4707-8D34-2DDD34AE203E}">
      <dgm:prSet phldrT="[Text]" custT="1"/>
      <dgm:spPr/>
      <dgm:t>
        <a:bodyPr/>
        <a:lstStyle/>
        <a:p>
          <a:r>
            <a:rPr lang="id-ID" sz="2400" dirty="0" smtClean="0"/>
            <a:t>Batas Landas Kontinen</a:t>
          </a:r>
          <a:endParaRPr lang="id-ID" sz="2400" dirty="0"/>
        </a:p>
      </dgm:t>
    </dgm:pt>
    <dgm:pt modelId="{A823FB41-876B-4435-9D01-F32A5F06CA49}" type="parTrans" cxnId="{6D2DA306-09A8-4BD9-908C-1B457384873A}">
      <dgm:prSet/>
      <dgm:spPr/>
      <dgm:t>
        <a:bodyPr/>
        <a:lstStyle/>
        <a:p>
          <a:endParaRPr lang="id-ID"/>
        </a:p>
      </dgm:t>
    </dgm:pt>
    <dgm:pt modelId="{AAF08D5B-ECAA-4B5D-9CF9-8329C4DB6B72}" type="sibTrans" cxnId="{6D2DA306-09A8-4BD9-908C-1B457384873A}">
      <dgm:prSet/>
      <dgm:spPr/>
      <dgm:t>
        <a:bodyPr/>
        <a:lstStyle/>
        <a:p>
          <a:endParaRPr lang="id-ID"/>
        </a:p>
      </dgm:t>
    </dgm:pt>
    <dgm:pt modelId="{83C1B3DF-3CC8-4ABE-B167-1CB8658F14C8}">
      <dgm:prSet phldrT="[Text]" custT="1"/>
      <dgm:spPr/>
      <dgm:t>
        <a:bodyPr/>
        <a:lstStyle/>
        <a:p>
          <a:r>
            <a:rPr lang="id-ID" sz="2400" dirty="0" smtClean="0"/>
            <a:t>Batas Zona Ekonomi Eksklusif (ZEE)</a:t>
          </a:r>
          <a:endParaRPr lang="id-ID" sz="2400" dirty="0"/>
        </a:p>
      </dgm:t>
    </dgm:pt>
    <dgm:pt modelId="{C14E18D4-346B-4C5C-86AE-8D453C209EC1}" type="parTrans" cxnId="{A4A307F7-622A-4249-AA6C-C7FA5CE14367}">
      <dgm:prSet/>
      <dgm:spPr/>
      <dgm:t>
        <a:bodyPr/>
        <a:lstStyle/>
        <a:p>
          <a:endParaRPr lang="id-ID"/>
        </a:p>
      </dgm:t>
    </dgm:pt>
    <dgm:pt modelId="{5CD44EE3-5A3D-4056-B76B-420F6848A463}" type="sibTrans" cxnId="{A4A307F7-622A-4249-AA6C-C7FA5CE14367}">
      <dgm:prSet/>
      <dgm:spPr/>
      <dgm:t>
        <a:bodyPr/>
        <a:lstStyle/>
        <a:p>
          <a:endParaRPr lang="id-ID"/>
        </a:p>
      </dgm:t>
    </dgm:pt>
    <dgm:pt modelId="{E27A9A1B-C942-4C03-8C45-57DB594FBAFF}" type="pres">
      <dgm:prSet presAssocID="{F6440665-8752-4177-8F7A-E1CCD94B4118}" presName="composite" presStyleCnt="0">
        <dgm:presLayoutVars>
          <dgm:chMax val="5"/>
          <dgm:dir/>
          <dgm:resizeHandles val="exact"/>
        </dgm:presLayoutVars>
      </dgm:prSet>
      <dgm:spPr/>
    </dgm:pt>
    <dgm:pt modelId="{192DC7B6-60FC-42B9-B194-7518FE503AA9}" type="pres">
      <dgm:prSet presAssocID="{1E952E99-B6C4-4821-AD12-1788F9429EFC}" presName="circle1" presStyleLbl="lnNode1" presStyleIdx="0" presStyleCnt="3"/>
      <dgm:spPr>
        <a:solidFill>
          <a:schemeClr val="bg1">
            <a:lumMod val="50000"/>
            <a:lumOff val="50000"/>
          </a:schemeClr>
        </a:solidFill>
      </dgm:spPr>
    </dgm:pt>
    <dgm:pt modelId="{37A4B72C-C7A9-490E-BA74-D73388FD3933}" type="pres">
      <dgm:prSet presAssocID="{1E952E99-B6C4-4821-AD12-1788F9429EFC}" presName="text1" presStyleLbl="revTx" presStyleIdx="0" presStyleCnt="3" custScaleX="215545" custLinFactNeighborX="48100" custLinFactNeighborY="234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D6522FA5-A755-40B8-92B8-A5B34DC49CFF}" type="pres">
      <dgm:prSet presAssocID="{1E952E99-B6C4-4821-AD12-1788F9429EFC}" presName="line1" presStyleLbl="callout" presStyleIdx="0" presStyleCnt="6"/>
      <dgm:spPr>
        <a:ln w="38100">
          <a:solidFill>
            <a:schemeClr val="tx2">
              <a:lumMod val="50000"/>
            </a:schemeClr>
          </a:solidFill>
        </a:ln>
      </dgm:spPr>
    </dgm:pt>
    <dgm:pt modelId="{21D50D7B-FB43-4F60-B164-6145EF9048CD}" type="pres">
      <dgm:prSet presAssocID="{1E952E99-B6C4-4821-AD12-1788F9429EFC}" presName="d1" presStyleLbl="callout" presStyleIdx="1" presStyleCnt="6"/>
      <dgm:spPr>
        <a:ln w="38100">
          <a:solidFill>
            <a:schemeClr val="tx2">
              <a:lumMod val="50000"/>
            </a:schemeClr>
          </a:solidFill>
        </a:ln>
      </dgm:spPr>
    </dgm:pt>
    <dgm:pt modelId="{C8094AAA-3926-4D6E-B69F-9B277A944A85}" type="pres">
      <dgm:prSet presAssocID="{29D17E3B-748D-4707-8D34-2DDD34AE203E}" presName="circle2" presStyleLbl="lnNode1" presStyleIdx="1" presStyleCnt="3"/>
      <dgm:spPr>
        <a:solidFill>
          <a:schemeClr val="accent1">
            <a:lumMod val="75000"/>
          </a:schemeClr>
        </a:solidFill>
      </dgm:spPr>
    </dgm:pt>
    <dgm:pt modelId="{79782A0E-D59E-4023-B108-90A8590161EB}" type="pres">
      <dgm:prSet presAssocID="{29D17E3B-748D-4707-8D34-2DDD34AE203E}" presName="text2" presStyleLbl="revTx" presStyleIdx="1" presStyleCnt="3" custScaleX="215545" custLinFactNeighborX="52838" custLinFactNeighborY="24166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AA3DCB1-0795-4BE5-A6AE-3F40935808F3}" type="pres">
      <dgm:prSet presAssocID="{29D17E3B-748D-4707-8D34-2DDD34AE203E}" presName="line2" presStyleLbl="callout" presStyleIdx="2" presStyleCnt="6"/>
      <dgm:spPr>
        <a:ln w="38100">
          <a:solidFill>
            <a:schemeClr val="accent1">
              <a:lumMod val="50000"/>
            </a:schemeClr>
          </a:solidFill>
        </a:ln>
      </dgm:spPr>
    </dgm:pt>
    <dgm:pt modelId="{D85F7B2C-983D-4FFA-98D2-4D80E9E94F38}" type="pres">
      <dgm:prSet presAssocID="{29D17E3B-748D-4707-8D34-2DDD34AE203E}" presName="d2" presStyleLbl="callout" presStyleIdx="3" presStyleCnt="6"/>
      <dgm:spPr>
        <a:ln w="38100">
          <a:solidFill>
            <a:schemeClr val="accent1">
              <a:lumMod val="50000"/>
            </a:schemeClr>
          </a:solidFill>
        </a:ln>
      </dgm:spPr>
    </dgm:pt>
    <dgm:pt modelId="{37005C7D-E11E-4CF1-80FF-ED199DD2C1BF}" type="pres">
      <dgm:prSet presAssocID="{83C1B3DF-3CC8-4ABE-B167-1CB8658F14C8}" presName="circle3" presStyleLbl="lnNode1" presStyleIdx="2" presStyleCnt="3"/>
      <dgm:spPr/>
    </dgm:pt>
    <dgm:pt modelId="{99E0304B-4BB4-4F5F-B005-D1D660F643E9}" type="pres">
      <dgm:prSet presAssocID="{83C1B3DF-3CC8-4ABE-B167-1CB8658F14C8}" presName="text3" presStyleLbl="revTx" presStyleIdx="2" presStyleCnt="3" custScaleX="215545" custLinFactNeighborX="38625" custLinFactNeighborY="62230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CA189CA-6483-4BD9-808D-1A87DAFD544B}" type="pres">
      <dgm:prSet presAssocID="{83C1B3DF-3CC8-4ABE-B167-1CB8658F14C8}" presName="line3" presStyleLbl="callout" presStyleIdx="4" presStyleCnt="6" custLinFactY="400000" custLinFactNeighborX="-52389" custLinFactNeighborY="494139"/>
      <dgm:spPr>
        <a:ln w="38100">
          <a:solidFill>
            <a:schemeClr val="accent4">
              <a:lumMod val="75000"/>
            </a:schemeClr>
          </a:solidFill>
        </a:ln>
      </dgm:spPr>
    </dgm:pt>
    <dgm:pt modelId="{6AC067A4-5601-4F33-900F-25EB929AA77C}" type="pres">
      <dgm:prSet presAssocID="{83C1B3DF-3CC8-4ABE-B167-1CB8658F14C8}" presName="d3" presStyleLbl="callout" presStyleIdx="5" presStyleCnt="6" custScaleX="99661" custScaleY="92052" custLinFactNeighborX="-18615" custLinFactNeighborY="23961"/>
      <dgm:spPr>
        <a:ln w="38100">
          <a:solidFill>
            <a:schemeClr val="accent4">
              <a:lumMod val="75000"/>
            </a:schemeClr>
          </a:solidFill>
        </a:ln>
      </dgm:spPr>
    </dgm:pt>
  </dgm:ptLst>
  <dgm:cxnLst>
    <dgm:cxn modelId="{87368548-D15F-4E1A-BF86-56D2EFC690D5}" type="presOf" srcId="{83C1B3DF-3CC8-4ABE-B167-1CB8658F14C8}" destId="{99E0304B-4BB4-4F5F-B005-D1D660F643E9}" srcOrd="0" destOrd="0" presId="urn:microsoft.com/office/officeart/2005/8/layout/target1"/>
    <dgm:cxn modelId="{6D2DA306-09A8-4BD9-908C-1B457384873A}" srcId="{F6440665-8752-4177-8F7A-E1CCD94B4118}" destId="{29D17E3B-748D-4707-8D34-2DDD34AE203E}" srcOrd="1" destOrd="0" parTransId="{A823FB41-876B-4435-9D01-F32A5F06CA49}" sibTransId="{AAF08D5B-ECAA-4B5D-9CF9-8329C4DB6B72}"/>
    <dgm:cxn modelId="{C3802D81-182C-4EE0-8B46-E6CF5447DFB2}" type="presOf" srcId="{1E952E99-B6C4-4821-AD12-1788F9429EFC}" destId="{37A4B72C-C7A9-490E-BA74-D73388FD3933}" srcOrd="0" destOrd="0" presId="urn:microsoft.com/office/officeart/2005/8/layout/target1"/>
    <dgm:cxn modelId="{ABE4384B-C51F-4ADB-AEB2-E115582F6E1E}" srcId="{F6440665-8752-4177-8F7A-E1CCD94B4118}" destId="{1E952E99-B6C4-4821-AD12-1788F9429EFC}" srcOrd="0" destOrd="0" parTransId="{25FEA13E-5D53-4E50-8E41-3888C2792CA0}" sibTransId="{412A3DA3-A72E-4254-BBF4-9B4FA7D6AC17}"/>
    <dgm:cxn modelId="{7D922D15-F858-4449-A6EB-C9025431E804}" type="presOf" srcId="{F6440665-8752-4177-8F7A-E1CCD94B4118}" destId="{E27A9A1B-C942-4C03-8C45-57DB594FBAFF}" srcOrd="0" destOrd="0" presId="urn:microsoft.com/office/officeart/2005/8/layout/target1"/>
    <dgm:cxn modelId="{34C125A8-18A1-4188-98CD-C413EA95EC96}" type="presOf" srcId="{29D17E3B-748D-4707-8D34-2DDD34AE203E}" destId="{79782A0E-D59E-4023-B108-90A8590161EB}" srcOrd="0" destOrd="0" presId="urn:microsoft.com/office/officeart/2005/8/layout/target1"/>
    <dgm:cxn modelId="{A4A307F7-622A-4249-AA6C-C7FA5CE14367}" srcId="{F6440665-8752-4177-8F7A-E1CCD94B4118}" destId="{83C1B3DF-3CC8-4ABE-B167-1CB8658F14C8}" srcOrd="2" destOrd="0" parTransId="{C14E18D4-346B-4C5C-86AE-8D453C209EC1}" sibTransId="{5CD44EE3-5A3D-4056-B76B-420F6848A463}"/>
    <dgm:cxn modelId="{A1710538-42F9-463F-9BAD-8F8BCFF6EA58}" type="presParOf" srcId="{E27A9A1B-C942-4C03-8C45-57DB594FBAFF}" destId="{192DC7B6-60FC-42B9-B194-7518FE503AA9}" srcOrd="0" destOrd="0" presId="urn:microsoft.com/office/officeart/2005/8/layout/target1"/>
    <dgm:cxn modelId="{6724240D-E5E5-4344-9515-0DA2B5B2E240}" type="presParOf" srcId="{E27A9A1B-C942-4C03-8C45-57DB594FBAFF}" destId="{37A4B72C-C7A9-490E-BA74-D73388FD3933}" srcOrd="1" destOrd="0" presId="urn:microsoft.com/office/officeart/2005/8/layout/target1"/>
    <dgm:cxn modelId="{6C43FA72-8A98-453F-9E5A-F9E93588DB87}" type="presParOf" srcId="{E27A9A1B-C942-4C03-8C45-57DB594FBAFF}" destId="{D6522FA5-A755-40B8-92B8-A5B34DC49CFF}" srcOrd="2" destOrd="0" presId="urn:microsoft.com/office/officeart/2005/8/layout/target1"/>
    <dgm:cxn modelId="{AA4CF5A6-6F09-49AB-909B-0E3D1F9A09FD}" type="presParOf" srcId="{E27A9A1B-C942-4C03-8C45-57DB594FBAFF}" destId="{21D50D7B-FB43-4F60-B164-6145EF9048CD}" srcOrd="3" destOrd="0" presId="urn:microsoft.com/office/officeart/2005/8/layout/target1"/>
    <dgm:cxn modelId="{D33B7680-31A0-4047-B688-10CB5149D266}" type="presParOf" srcId="{E27A9A1B-C942-4C03-8C45-57DB594FBAFF}" destId="{C8094AAA-3926-4D6E-B69F-9B277A944A85}" srcOrd="4" destOrd="0" presId="urn:microsoft.com/office/officeart/2005/8/layout/target1"/>
    <dgm:cxn modelId="{EA1CC3DD-F750-4840-B7F3-3FF58D892628}" type="presParOf" srcId="{E27A9A1B-C942-4C03-8C45-57DB594FBAFF}" destId="{79782A0E-D59E-4023-B108-90A8590161EB}" srcOrd="5" destOrd="0" presId="urn:microsoft.com/office/officeart/2005/8/layout/target1"/>
    <dgm:cxn modelId="{602A8E90-0CFD-4B8B-B3AF-58E44349703D}" type="presParOf" srcId="{E27A9A1B-C942-4C03-8C45-57DB594FBAFF}" destId="{1AA3DCB1-0795-4BE5-A6AE-3F40935808F3}" srcOrd="6" destOrd="0" presId="urn:microsoft.com/office/officeart/2005/8/layout/target1"/>
    <dgm:cxn modelId="{B921B451-3022-48A3-BDF4-62157EDE29F9}" type="presParOf" srcId="{E27A9A1B-C942-4C03-8C45-57DB594FBAFF}" destId="{D85F7B2C-983D-4FFA-98D2-4D80E9E94F38}" srcOrd="7" destOrd="0" presId="urn:microsoft.com/office/officeart/2005/8/layout/target1"/>
    <dgm:cxn modelId="{325D4ABC-3827-49BE-A3DC-BBB733C8D274}" type="presParOf" srcId="{E27A9A1B-C942-4C03-8C45-57DB594FBAFF}" destId="{37005C7D-E11E-4CF1-80FF-ED199DD2C1BF}" srcOrd="8" destOrd="0" presId="urn:microsoft.com/office/officeart/2005/8/layout/target1"/>
    <dgm:cxn modelId="{381E1842-32A7-4F24-AA05-3F0EF5E97463}" type="presParOf" srcId="{E27A9A1B-C942-4C03-8C45-57DB594FBAFF}" destId="{99E0304B-4BB4-4F5F-B005-D1D660F643E9}" srcOrd="9" destOrd="0" presId="urn:microsoft.com/office/officeart/2005/8/layout/target1"/>
    <dgm:cxn modelId="{1578787E-C259-4978-811A-D67642673983}" type="presParOf" srcId="{E27A9A1B-C942-4C03-8C45-57DB594FBAFF}" destId="{CCA189CA-6483-4BD9-808D-1A87DAFD544B}" srcOrd="10" destOrd="0" presId="urn:microsoft.com/office/officeart/2005/8/layout/target1"/>
    <dgm:cxn modelId="{9F7EE3D0-5F99-4464-9C80-43428C35E536}" type="presParOf" srcId="{E27A9A1B-C942-4C03-8C45-57DB594FBAFF}" destId="{6AC067A4-5601-4F33-900F-25EB929AA77C}" srcOrd="11" destOrd="0" presId="urn:microsoft.com/office/officeart/2005/8/layout/targe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09EB996-1731-4121-9923-8FBE25CF1F34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d-ID"/>
        </a:p>
      </dgm:t>
    </dgm:pt>
    <dgm:pt modelId="{DD72C61D-50BC-4F8D-BF42-611066961E39}">
      <dgm:prSet phldrT="[Text]" custT="1"/>
      <dgm:spPr/>
      <dgm:t>
        <a:bodyPr/>
        <a:lstStyle/>
        <a:p>
          <a:pPr algn="l"/>
          <a:r>
            <a:rPr lang="en-US" sz="2200" dirty="0" smtClean="0">
              <a:solidFill>
                <a:schemeClr val="bg1"/>
              </a:solidFill>
            </a:rPr>
            <a:t>1)  </a:t>
          </a:r>
          <a:r>
            <a:rPr lang="en-US" sz="2200" dirty="0" err="1" smtClean="0">
              <a:solidFill>
                <a:schemeClr val="bg1"/>
              </a:solidFill>
            </a:rPr>
            <a:t>Asli</a:t>
          </a:r>
          <a:r>
            <a:rPr lang="en-US" sz="2200" dirty="0" smtClean="0">
              <a:solidFill>
                <a:schemeClr val="bg1"/>
              </a:solidFill>
            </a:rPr>
            <a:t>, </a:t>
          </a:r>
          <a:r>
            <a:rPr lang="en-US" sz="2200" dirty="0" err="1" smtClean="0">
              <a:solidFill>
                <a:schemeClr val="bg1"/>
              </a:solidFill>
            </a:rPr>
            <a:t>dalam</a:t>
          </a:r>
          <a:r>
            <a:rPr lang="en-US" sz="2200" dirty="0" smtClean="0">
              <a:solidFill>
                <a:schemeClr val="bg1"/>
              </a:solidFill>
            </a:rPr>
            <a:t> </a:t>
          </a:r>
          <a:r>
            <a:rPr lang="en-US" sz="2200" dirty="0" err="1" smtClean="0">
              <a:solidFill>
                <a:schemeClr val="bg1"/>
              </a:solidFill>
            </a:rPr>
            <a:t>arti</a:t>
          </a:r>
          <a:r>
            <a:rPr lang="en-US" sz="2200" dirty="0" smtClean="0">
              <a:solidFill>
                <a:schemeClr val="bg1"/>
              </a:solidFill>
            </a:rPr>
            <a:t> </a:t>
          </a:r>
          <a:r>
            <a:rPr lang="en-US" sz="2200" dirty="0" err="1" smtClean="0">
              <a:solidFill>
                <a:schemeClr val="bg1"/>
              </a:solidFill>
            </a:rPr>
            <a:t>tidak</a:t>
          </a:r>
          <a:r>
            <a:rPr lang="en-US" sz="2200" dirty="0" smtClean="0">
              <a:solidFill>
                <a:schemeClr val="bg1"/>
              </a:solidFill>
            </a:rPr>
            <a:t> </a:t>
          </a:r>
          <a:r>
            <a:rPr lang="en-US" sz="2200" dirty="0" err="1" smtClean="0">
              <a:solidFill>
                <a:schemeClr val="bg1"/>
              </a:solidFill>
            </a:rPr>
            <a:t>diturunkan</a:t>
          </a:r>
          <a:r>
            <a:rPr lang="en-US" sz="2200" dirty="0" smtClean="0">
              <a:solidFill>
                <a:schemeClr val="bg1"/>
              </a:solidFill>
            </a:rPr>
            <a:t> </a:t>
          </a:r>
          <a:r>
            <a:rPr lang="en-US" sz="2200" dirty="0" err="1" smtClean="0">
              <a:solidFill>
                <a:schemeClr val="bg1"/>
              </a:solidFill>
            </a:rPr>
            <a:t>dari</a:t>
          </a:r>
          <a:r>
            <a:rPr lang="en-US" sz="2200" dirty="0" smtClean="0">
              <a:solidFill>
                <a:schemeClr val="bg1"/>
              </a:solidFill>
            </a:rPr>
            <a:t> </a:t>
          </a:r>
          <a:r>
            <a:rPr lang="en-US" sz="2200" dirty="0" err="1" smtClean="0">
              <a:solidFill>
                <a:schemeClr val="bg1"/>
              </a:solidFill>
            </a:rPr>
            <a:t>kekuasaan</a:t>
          </a:r>
          <a:r>
            <a:rPr lang="en-US" sz="2200" dirty="0" smtClean="0">
              <a:solidFill>
                <a:schemeClr val="bg1"/>
              </a:solidFill>
            </a:rPr>
            <a:t> yang lain;</a:t>
          </a:r>
          <a:endParaRPr lang="id-ID" sz="2200" dirty="0">
            <a:solidFill>
              <a:schemeClr val="bg1"/>
            </a:solidFill>
          </a:endParaRPr>
        </a:p>
      </dgm:t>
    </dgm:pt>
    <dgm:pt modelId="{5AD6765D-C3FD-4D19-8067-AF300C9B03DE}" type="parTrans" cxnId="{7FCA87D9-9A91-47CC-B46D-E83F4EACD84F}">
      <dgm:prSet/>
      <dgm:spPr/>
      <dgm:t>
        <a:bodyPr/>
        <a:lstStyle/>
        <a:p>
          <a:endParaRPr lang="id-ID"/>
        </a:p>
      </dgm:t>
    </dgm:pt>
    <dgm:pt modelId="{2E4720A4-F69B-4A07-882D-ED87E0BB1E67}" type="sibTrans" cxnId="{7FCA87D9-9A91-47CC-B46D-E83F4EACD84F}">
      <dgm:prSet/>
      <dgm:spPr/>
      <dgm:t>
        <a:bodyPr/>
        <a:lstStyle/>
        <a:p>
          <a:endParaRPr lang="id-ID"/>
        </a:p>
      </dgm:t>
    </dgm:pt>
    <dgm:pt modelId="{B307F408-E5D3-4B4D-AC68-C4F3F73D4A8E}">
      <dgm:prSet phldrT="[Text]" custT="1"/>
      <dgm:spPr/>
      <dgm:t>
        <a:bodyPr/>
        <a:lstStyle/>
        <a:p>
          <a:pPr algn="l"/>
          <a:r>
            <a:rPr lang="en-US" sz="2200" dirty="0" smtClean="0">
              <a:solidFill>
                <a:schemeClr val="bg1"/>
              </a:solidFill>
            </a:rPr>
            <a:t>3)  </a:t>
          </a:r>
          <a:r>
            <a:rPr lang="en-US" sz="2200" dirty="0" err="1" smtClean="0">
              <a:solidFill>
                <a:schemeClr val="bg1"/>
              </a:solidFill>
            </a:rPr>
            <a:t>Abadi</a:t>
          </a:r>
          <a:r>
            <a:rPr lang="en-US" sz="2200" dirty="0" smtClean="0">
              <a:solidFill>
                <a:schemeClr val="bg1"/>
              </a:solidFill>
            </a:rPr>
            <a:t> </a:t>
          </a:r>
          <a:r>
            <a:rPr lang="en-US" sz="2200" dirty="0" err="1" smtClean="0">
              <a:solidFill>
                <a:schemeClr val="bg1"/>
              </a:solidFill>
            </a:rPr>
            <a:t>atau</a:t>
          </a:r>
          <a:r>
            <a:rPr lang="en-US" sz="2200" dirty="0" smtClean="0">
              <a:solidFill>
                <a:schemeClr val="bg1"/>
              </a:solidFill>
            </a:rPr>
            <a:t> </a:t>
          </a:r>
          <a:r>
            <a:rPr lang="en-US" sz="2200" dirty="0" err="1" smtClean="0">
              <a:solidFill>
                <a:schemeClr val="bg1"/>
              </a:solidFill>
            </a:rPr>
            <a:t>kekal</a:t>
          </a:r>
          <a:r>
            <a:rPr lang="en-US" sz="2200" dirty="0" smtClean="0">
              <a:solidFill>
                <a:schemeClr val="bg1"/>
              </a:solidFill>
            </a:rPr>
            <a:t>, </a:t>
          </a:r>
          <a:r>
            <a:rPr lang="en-US" sz="2200" dirty="0" err="1" smtClean="0">
              <a:solidFill>
                <a:schemeClr val="bg1"/>
              </a:solidFill>
            </a:rPr>
            <a:t>dalam</a:t>
          </a:r>
          <a:r>
            <a:rPr lang="en-US" sz="2200" dirty="0" smtClean="0">
              <a:solidFill>
                <a:schemeClr val="bg1"/>
              </a:solidFill>
            </a:rPr>
            <a:t> </a:t>
          </a:r>
          <a:r>
            <a:rPr lang="en-US" sz="2200" dirty="0" err="1" smtClean="0">
              <a:solidFill>
                <a:schemeClr val="bg1"/>
              </a:solidFill>
            </a:rPr>
            <a:t>arti</a:t>
          </a:r>
          <a:r>
            <a:rPr lang="en-US" sz="2200" dirty="0" smtClean="0">
              <a:solidFill>
                <a:schemeClr val="bg1"/>
              </a:solidFill>
            </a:rPr>
            <a:t> </a:t>
          </a:r>
          <a:r>
            <a:rPr lang="en-US" sz="2200" dirty="0" err="1" smtClean="0">
              <a:solidFill>
                <a:schemeClr val="bg1"/>
              </a:solidFill>
            </a:rPr>
            <a:t>keberadaannya</a:t>
          </a:r>
          <a:r>
            <a:rPr lang="en-US" sz="2200" dirty="0" smtClean="0">
              <a:solidFill>
                <a:schemeClr val="bg1"/>
              </a:solidFill>
            </a:rPr>
            <a:t> </a:t>
          </a:r>
          <a:r>
            <a:rPr lang="en-US" sz="2200" dirty="0" err="1" smtClean="0">
              <a:solidFill>
                <a:schemeClr val="bg1"/>
              </a:solidFill>
            </a:rPr>
            <a:t>tetap</a:t>
          </a:r>
          <a:r>
            <a:rPr lang="en-US" sz="2200" dirty="0" smtClean="0">
              <a:solidFill>
                <a:schemeClr val="bg1"/>
              </a:solidFill>
            </a:rPr>
            <a:t>;</a:t>
          </a:r>
          <a:endParaRPr lang="id-ID" sz="2200" dirty="0">
            <a:solidFill>
              <a:schemeClr val="bg1"/>
            </a:solidFill>
          </a:endParaRPr>
        </a:p>
      </dgm:t>
    </dgm:pt>
    <dgm:pt modelId="{0815BA45-0DFE-4726-847B-7D3B43C44AB5}" type="parTrans" cxnId="{91B8FE9C-9C5D-4D9D-ACB4-22168CBA9FB0}">
      <dgm:prSet/>
      <dgm:spPr/>
      <dgm:t>
        <a:bodyPr/>
        <a:lstStyle/>
        <a:p>
          <a:endParaRPr lang="id-ID"/>
        </a:p>
      </dgm:t>
    </dgm:pt>
    <dgm:pt modelId="{CFBA87A2-DB16-4EBB-A3BF-3EE63DBD3417}" type="sibTrans" cxnId="{91B8FE9C-9C5D-4D9D-ACB4-22168CBA9FB0}">
      <dgm:prSet/>
      <dgm:spPr/>
      <dgm:t>
        <a:bodyPr/>
        <a:lstStyle/>
        <a:p>
          <a:endParaRPr lang="id-ID"/>
        </a:p>
      </dgm:t>
    </dgm:pt>
    <dgm:pt modelId="{DEB3ED4A-BE99-4145-9C68-88ED251A3D17}">
      <dgm:prSet custT="1"/>
      <dgm:spPr/>
      <dgm:t>
        <a:bodyPr/>
        <a:lstStyle/>
        <a:p>
          <a:pPr algn="l"/>
          <a:r>
            <a:rPr lang="en-US" sz="2200" dirty="0" smtClean="0">
              <a:solidFill>
                <a:schemeClr val="bg1"/>
              </a:solidFill>
            </a:rPr>
            <a:t>2)  </a:t>
          </a:r>
          <a:r>
            <a:rPr lang="en-US" sz="2200" dirty="0" err="1" smtClean="0">
              <a:solidFill>
                <a:schemeClr val="bg1"/>
              </a:solidFill>
            </a:rPr>
            <a:t>Tertinggi</a:t>
          </a:r>
          <a:r>
            <a:rPr lang="en-US" sz="2200" dirty="0" smtClean="0">
              <a:solidFill>
                <a:schemeClr val="bg1"/>
              </a:solidFill>
            </a:rPr>
            <a:t>, </a:t>
          </a:r>
          <a:r>
            <a:rPr lang="en-US" sz="2200" dirty="0" err="1" smtClean="0">
              <a:solidFill>
                <a:schemeClr val="bg1"/>
              </a:solidFill>
            </a:rPr>
            <a:t>dalam</a:t>
          </a:r>
          <a:r>
            <a:rPr lang="en-US" sz="2200" dirty="0" smtClean="0">
              <a:solidFill>
                <a:schemeClr val="bg1"/>
              </a:solidFill>
            </a:rPr>
            <a:t> </a:t>
          </a:r>
          <a:r>
            <a:rPr lang="en-US" sz="2200" dirty="0" err="1" smtClean="0">
              <a:solidFill>
                <a:schemeClr val="bg1"/>
              </a:solidFill>
            </a:rPr>
            <a:t>arti</a:t>
          </a:r>
          <a:r>
            <a:rPr lang="en-US" sz="2200" dirty="0" smtClean="0">
              <a:solidFill>
                <a:schemeClr val="bg1"/>
              </a:solidFill>
            </a:rPr>
            <a:t> </a:t>
          </a:r>
          <a:r>
            <a:rPr lang="en-US" sz="2200" dirty="0" err="1" smtClean="0">
              <a:solidFill>
                <a:schemeClr val="bg1"/>
              </a:solidFill>
            </a:rPr>
            <a:t>tidak</a:t>
          </a:r>
          <a:r>
            <a:rPr lang="en-US" sz="2200" dirty="0" smtClean="0">
              <a:solidFill>
                <a:schemeClr val="bg1"/>
              </a:solidFill>
            </a:rPr>
            <a:t> </a:t>
          </a:r>
          <a:r>
            <a:rPr lang="en-US" sz="2200" dirty="0" err="1" smtClean="0">
              <a:solidFill>
                <a:schemeClr val="bg1"/>
              </a:solidFill>
            </a:rPr>
            <a:t>ada</a:t>
          </a:r>
          <a:r>
            <a:rPr lang="en-US" sz="2200" dirty="0" smtClean="0">
              <a:solidFill>
                <a:schemeClr val="bg1"/>
              </a:solidFill>
            </a:rPr>
            <a:t> </a:t>
          </a:r>
          <a:r>
            <a:rPr lang="en-US" sz="2200" dirty="0" err="1" smtClean="0">
              <a:solidFill>
                <a:schemeClr val="bg1"/>
              </a:solidFill>
            </a:rPr>
            <a:t>kekuasaan</a:t>
          </a:r>
          <a:r>
            <a:rPr lang="en-US" sz="2200" dirty="0" smtClean="0">
              <a:solidFill>
                <a:schemeClr val="bg1"/>
              </a:solidFill>
            </a:rPr>
            <a:t> lain yang </a:t>
          </a:r>
          <a:r>
            <a:rPr lang="en-US" sz="2200" dirty="0" err="1" smtClean="0">
              <a:solidFill>
                <a:schemeClr val="bg1"/>
              </a:solidFill>
            </a:rPr>
            <a:t>lebih</a:t>
          </a:r>
          <a:r>
            <a:rPr lang="en-US" sz="2200" dirty="0" smtClean="0">
              <a:solidFill>
                <a:schemeClr val="bg1"/>
              </a:solidFill>
            </a:rPr>
            <a:t> </a:t>
          </a:r>
          <a:r>
            <a:rPr lang="en-US" sz="2200" dirty="0" err="1" smtClean="0">
              <a:solidFill>
                <a:schemeClr val="bg1"/>
              </a:solidFill>
            </a:rPr>
            <a:t>tinggi</a:t>
          </a:r>
          <a:r>
            <a:rPr lang="en-US" sz="2200" dirty="0" smtClean="0">
              <a:solidFill>
                <a:schemeClr val="bg1"/>
              </a:solidFill>
            </a:rPr>
            <a:t> yang </a:t>
          </a:r>
          <a:r>
            <a:rPr lang="en-US" sz="2200" dirty="0" err="1" smtClean="0">
              <a:solidFill>
                <a:schemeClr val="bg1"/>
              </a:solidFill>
            </a:rPr>
            <a:t>dapat</a:t>
          </a:r>
          <a:r>
            <a:rPr lang="en-US" sz="2200" dirty="0" smtClean="0">
              <a:solidFill>
                <a:schemeClr val="bg1"/>
              </a:solidFill>
            </a:rPr>
            <a:t> </a:t>
          </a:r>
          <a:r>
            <a:rPr lang="en-US" sz="2200" dirty="0" err="1" smtClean="0">
              <a:solidFill>
                <a:schemeClr val="bg1"/>
              </a:solidFill>
            </a:rPr>
            <a:t>membatasi</a:t>
          </a:r>
          <a:r>
            <a:rPr lang="en-US" sz="2200" dirty="0" smtClean="0">
              <a:solidFill>
                <a:schemeClr val="bg1"/>
              </a:solidFill>
            </a:rPr>
            <a:t> </a:t>
          </a:r>
          <a:r>
            <a:rPr lang="en-US" sz="2200" dirty="0" err="1" smtClean="0">
              <a:solidFill>
                <a:schemeClr val="bg1"/>
              </a:solidFill>
            </a:rPr>
            <a:t>kedaulatan</a:t>
          </a:r>
          <a:r>
            <a:rPr lang="en-US" sz="2200" dirty="0" smtClean="0">
              <a:solidFill>
                <a:schemeClr val="bg1"/>
              </a:solidFill>
            </a:rPr>
            <a:t>;</a:t>
          </a:r>
          <a:endParaRPr lang="id-ID" sz="2200" dirty="0">
            <a:solidFill>
              <a:schemeClr val="bg1"/>
            </a:solidFill>
          </a:endParaRPr>
        </a:p>
      </dgm:t>
    </dgm:pt>
    <dgm:pt modelId="{E2971570-F3E8-4E8A-A9E1-153E9A436060}" type="parTrans" cxnId="{8E0B6727-AE5A-4852-A112-FDF39D6C2FC9}">
      <dgm:prSet/>
      <dgm:spPr/>
      <dgm:t>
        <a:bodyPr/>
        <a:lstStyle/>
        <a:p>
          <a:endParaRPr lang="id-ID"/>
        </a:p>
      </dgm:t>
    </dgm:pt>
    <dgm:pt modelId="{78173663-E77D-41BE-8424-9A99EA4C9B6D}" type="sibTrans" cxnId="{8E0B6727-AE5A-4852-A112-FDF39D6C2FC9}">
      <dgm:prSet/>
      <dgm:spPr/>
      <dgm:t>
        <a:bodyPr/>
        <a:lstStyle/>
        <a:p>
          <a:endParaRPr lang="id-ID"/>
        </a:p>
      </dgm:t>
    </dgm:pt>
    <dgm:pt modelId="{A48BC9A0-E714-4C2B-B163-668E5273F7E9}">
      <dgm:prSet custT="1"/>
      <dgm:spPr/>
      <dgm:t>
        <a:bodyPr/>
        <a:lstStyle/>
        <a:p>
          <a:pPr algn="l"/>
          <a:r>
            <a:rPr lang="en-US" sz="2200" dirty="0" smtClean="0">
              <a:solidFill>
                <a:schemeClr val="bg1"/>
              </a:solidFill>
            </a:rPr>
            <a:t>4)  </a:t>
          </a:r>
          <a:r>
            <a:rPr lang="en-US" sz="2200" dirty="0" err="1" smtClean="0">
              <a:solidFill>
                <a:schemeClr val="bg1"/>
              </a:solidFill>
            </a:rPr>
            <a:t>Tidak</a:t>
          </a:r>
          <a:r>
            <a:rPr lang="en-US" sz="2200" dirty="0" smtClean="0">
              <a:solidFill>
                <a:schemeClr val="bg1"/>
              </a:solidFill>
            </a:rPr>
            <a:t>  </a:t>
          </a:r>
          <a:r>
            <a:rPr lang="en-US" sz="2200" dirty="0" err="1" smtClean="0">
              <a:solidFill>
                <a:schemeClr val="bg1"/>
              </a:solidFill>
            </a:rPr>
            <a:t>dapat</a:t>
          </a:r>
          <a:r>
            <a:rPr lang="en-US" sz="2200" dirty="0" smtClean="0">
              <a:solidFill>
                <a:schemeClr val="bg1"/>
              </a:solidFill>
            </a:rPr>
            <a:t>  </a:t>
          </a:r>
          <a:r>
            <a:rPr lang="en-US" sz="2200" dirty="0" err="1" smtClean="0">
              <a:solidFill>
                <a:schemeClr val="bg1"/>
              </a:solidFill>
            </a:rPr>
            <a:t>dibagi</a:t>
          </a:r>
          <a:r>
            <a:rPr lang="en-US" sz="2200" dirty="0" smtClean="0">
              <a:solidFill>
                <a:schemeClr val="bg1"/>
              </a:solidFill>
            </a:rPr>
            <a:t>,  </a:t>
          </a:r>
          <a:r>
            <a:rPr lang="en-US" sz="2200" dirty="0" err="1" smtClean="0">
              <a:solidFill>
                <a:schemeClr val="bg1"/>
              </a:solidFill>
            </a:rPr>
            <a:t>dalam</a:t>
          </a:r>
          <a:r>
            <a:rPr lang="en-US" sz="2200" dirty="0" smtClean="0">
              <a:solidFill>
                <a:schemeClr val="bg1"/>
              </a:solidFill>
            </a:rPr>
            <a:t>  </a:t>
          </a:r>
          <a:r>
            <a:rPr lang="en-US" sz="2200" dirty="0" err="1" smtClean="0">
              <a:solidFill>
                <a:schemeClr val="bg1"/>
              </a:solidFill>
            </a:rPr>
            <a:t>arti</a:t>
          </a:r>
          <a:r>
            <a:rPr lang="en-US" sz="2200" dirty="0" smtClean="0">
              <a:solidFill>
                <a:schemeClr val="bg1"/>
              </a:solidFill>
            </a:rPr>
            <a:t>  </a:t>
          </a:r>
          <a:r>
            <a:rPr lang="en-US" sz="2200" dirty="0" err="1" smtClean="0">
              <a:solidFill>
                <a:schemeClr val="bg1"/>
              </a:solidFill>
            </a:rPr>
            <a:t>hanya</a:t>
          </a:r>
          <a:r>
            <a:rPr lang="en-US" sz="2200" dirty="0" smtClean="0">
              <a:solidFill>
                <a:schemeClr val="bg1"/>
              </a:solidFill>
            </a:rPr>
            <a:t>  </a:t>
          </a:r>
          <a:r>
            <a:rPr lang="en-US" sz="2200" dirty="0" err="1" smtClean="0">
              <a:solidFill>
                <a:schemeClr val="bg1"/>
              </a:solidFill>
            </a:rPr>
            <a:t>ada</a:t>
          </a:r>
          <a:r>
            <a:rPr lang="en-US" sz="2200" dirty="0" smtClean="0">
              <a:solidFill>
                <a:schemeClr val="bg1"/>
              </a:solidFill>
            </a:rPr>
            <a:t>  </a:t>
          </a:r>
          <a:r>
            <a:rPr lang="en-US" sz="2200" dirty="0" err="1" smtClean="0">
              <a:solidFill>
                <a:schemeClr val="bg1"/>
              </a:solidFill>
            </a:rPr>
            <a:t>satu</a:t>
          </a:r>
          <a:r>
            <a:rPr lang="en-US" sz="2200" dirty="0" smtClean="0">
              <a:solidFill>
                <a:schemeClr val="bg1"/>
              </a:solidFill>
            </a:rPr>
            <a:t>  </a:t>
          </a:r>
          <a:r>
            <a:rPr lang="en-US" sz="2200" dirty="0" err="1" smtClean="0">
              <a:solidFill>
                <a:schemeClr val="bg1"/>
              </a:solidFill>
            </a:rPr>
            <a:t>kekuasaan</a:t>
          </a:r>
          <a:r>
            <a:rPr lang="en-US" sz="2200" dirty="0" smtClean="0">
              <a:solidFill>
                <a:schemeClr val="bg1"/>
              </a:solidFill>
            </a:rPr>
            <a:t> </a:t>
          </a:r>
          <a:r>
            <a:rPr lang="en-US" sz="2200" dirty="0" err="1" smtClean="0">
              <a:solidFill>
                <a:schemeClr val="bg1"/>
              </a:solidFill>
            </a:rPr>
            <a:t>teringgi</a:t>
          </a:r>
          <a:r>
            <a:rPr lang="en-US" sz="2200" dirty="0" smtClean="0">
              <a:solidFill>
                <a:schemeClr val="bg1"/>
              </a:solidFill>
            </a:rPr>
            <a:t> </a:t>
          </a:r>
          <a:r>
            <a:rPr lang="en-US" sz="2200" dirty="0" err="1" smtClean="0">
              <a:solidFill>
                <a:schemeClr val="bg1"/>
              </a:solidFill>
            </a:rPr>
            <a:t>saja</a:t>
          </a:r>
          <a:r>
            <a:rPr lang="en-US" sz="2200" dirty="0" smtClean="0">
              <a:solidFill>
                <a:schemeClr val="bg1"/>
              </a:solidFill>
            </a:rPr>
            <a:t> </a:t>
          </a:r>
          <a:r>
            <a:rPr lang="en-US" sz="2200" dirty="0" err="1" smtClean="0">
              <a:solidFill>
                <a:schemeClr val="bg1"/>
              </a:solidFill>
            </a:rPr>
            <a:t>dalam</a:t>
          </a:r>
          <a:r>
            <a:rPr lang="en-US" sz="2200" dirty="0" smtClean="0">
              <a:solidFill>
                <a:schemeClr val="bg1"/>
              </a:solidFill>
            </a:rPr>
            <a:t> </a:t>
          </a:r>
          <a:r>
            <a:rPr lang="en-US" sz="2200" dirty="0" err="1" smtClean="0">
              <a:solidFill>
                <a:schemeClr val="bg1"/>
              </a:solidFill>
            </a:rPr>
            <a:t>negara</a:t>
          </a:r>
          <a:r>
            <a:rPr lang="en-US" sz="2200" dirty="0" smtClean="0">
              <a:solidFill>
                <a:schemeClr val="bg1"/>
              </a:solidFill>
            </a:rPr>
            <a:t>.</a:t>
          </a:r>
          <a:endParaRPr lang="id-ID" sz="2200" dirty="0">
            <a:solidFill>
              <a:schemeClr val="bg1"/>
            </a:solidFill>
          </a:endParaRPr>
        </a:p>
      </dgm:t>
    </dgm:pt>
    <dgm:pt modelId="{F8912404-13F0-4956-BB9F-63B9926C4118}" type="parTrans" cxnId="{3235A861-F323-4050-8624-C5A0A6069BB8}">
      <dgm:prSet/>
      <dgm:spPr/>
      <dgm:t>
        <a:bodyPr/>
        <a:lstStyle/>
        <a:p>
          <a:endParaRPr lang="id-ID"/>
        </a:p>
      </dgm:t>
    </dgm:pt>
    <dgm:pt modelId="{1A29E20A-B288-472C-825E-B0F9A9BE99B9}" type="sibTrans" cxnId="{3235A861-F323-4050-8624-C5A0A6069BB8}">
      <dgm:prSet/>
      <dgm:spPr/>
      <dgm:t>
        <a:bodyPr/>
        <a:lstStyle/>
        <a:p>
          <a:endParaRPr lang="id-ID"/>
        </a:p>
      </dgm:t>
    </dgm:pt>
    <dgm:pt modelId="{3E90030B-D2EA-439A-82EA-F87D205736FF}" type="pres">
      <dgm:prSet presAssocID="{609EB996-1731-4121-9923-8FBE25CF1F3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B8A176AE-2891-406F-B765-F9F672CB4417}" type="pres">
      <dgm:prSet presAssocID="{DD72C61D-50BC-4F8D-BF42-611066961E39}" presName="node" presStyleLbl="node1" presStyleIdx="0" presStyleCnt="4" custScaleX="42422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0833AFE-38B0-427C-A598-3C45B62750E3}" type="pres">
      <dgm:prSet presAssocID="{2E4720A4-F69B-4A07-882D-ED87E0BB1E67}" presName="sibTrans" presStyleCnt="0"/>
      <dgm:spPr/>
    </dgm:pt>
    <dgm:pt modelId="{299F7ED2-372D-488C-81B5-95DADFDDC182}" type="pres">
      <dgm:prSet presAssocID="{DEB3ED4A-BE99-4145-9C68-88ED251A3D17}" presName="node" presStyleLbl="node1" presStyleIdx="1" presStyleCnt="4" custScaleX="42422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AB3CAE7-202D-4053-B68E-9A359603E234}" type="pres">
      <dgm:prSet presAssocID="{78173663-E77D-41BE-8424-9A99EA4C9B6D}" presName="sibTrans" presStyleCnt="0"/>
      <dgm:spPr/>
    </dgm:pt>
    <dgm:pt modelId="{BF1C5AA5-71A3-4B54-AECC-63D94E93729B}" type="pres">
      <dgm:prSet presAssocID="{B307F408-E5D3-4B4D-AC68-C4F3F73D4A8E}" presName="node" presStyleLbl="node1" presStyleIdx="2" presStyleCnt="4" custScaleX="42422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6D05051-403D-4A8A-BF60-C5CA2ED7DE7D}" type="pres">
      <dgm:prSet presAssocID="{CFBA87A2-DB16-4EBB-A3BF-3EE63DBD3417}" presName="sibTrans" presStyleCnt="0"/>
      <dgm:spPr/>
    </dgm:pt>
    <dgm:pt modelId="{AE9F249F-310C-489D-B5E7-8DB33A8E8C4D}" type="pres">
      <dgm:prSet presAssocID="{A48BC9A0-E714-4C2B-B163-668E5273F7E9}" presName="node" presStyleLbl="node1" presStyleIdx="3" presStyleCnt="4" custScaleX="42422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91B8FE9C-9C5D-4D9D-ACB4-22168CBA9FB0}" srcId="{609EB996-1731-4121-9923-8FBE25CF1F34}" destId="{B307F408-E5D3-4B4D-AC68-C4F3F73D4A8E}" srcOrd="2" destOrd="0" parTransId="{0815BA45-0DFE-4726-847B-7D3B43C44AB5}" sibTransId="{CFBA87A2-DB16-4EBB-A3BF-3EE63DBD3417}"/>
    <dgm:cxn modelId="{8E0B6727-AE5A-4852-A112-FDF39D6C2FC9}" srcId="{609EB996-1731-4121-9923-8FBE25CF1F34}" destId="{DEB3ED4A-BE99-4145-9C68-88ED251A3D17}" srcOrd="1" destOrd="0" parTransId="{E2971570-F3E8-4E8A-A9E1-153E9A436060}" sibTransId="{78173663-E77D-41BE-8424-9A99EA4C9B6D}"/>
    <dgm:cxn modelId="{7FCA87D9-9A91-47CC-B46D-E83F4EACD84F}" srcId="{609EB996-1731-4121-9923-8FBE25CF1F34}" destId="{DD72C61D-50BC-4F8D-BF42-611066961E39}" srcOrd="0" destOrd="0" parTransId="{5AD6765D-C3FD-4D19-8067-AF300C9B03DE}" sibTransId="{2E4720A4-F69B-4A07-882D-ED87E0BB1E67}"/>
    <dgm:cxn modelId="{B9AA2641-E179-44F2-8A18-4924E9DD077B}" type="presOf" srcId="{609EB996-1731-4121-9923-8FBE25CF1F34}" destId="{3E90030B-D2EA-439A-82EA-F87D205736FF}" srcOrd="0" destOrd="0" presId="urn:microsoft.com/office/officeart/2005/8/layout/default"/>
    <dgm:cxn modelId="{3235A861-F323-4050-8624-C5A0A6069BB8}" srcId="{609EB996-1731-4121-9923-8FBE25CF1F34}" destId="{A48BC9A0-E714-4C2B-B163-668E5273F7E9}" srcOrd="3" destOrd="0" parTransId="{F8912404-13F0-4956-BB9F-63B9926C4118}" sibTransId="{1A29E20A-B288-472C-825E-B0F9A9BE99B9}"/>
    <dgm:cxn modelId="{AE665359-A758-4BF4-BAB7-B1ED90D97236}" type="presOf" srcId="{DEB3ED4A-BE99-4145-9C68-88ED251A3D17}" destId="{299F7ED2-372D-488C-81B5-95DADFDDC182}" srcOrd="0" destOrd="0" presId="urn:microsoft.com/office/officeart/2005/8/layout/default"/>
    <dgm:cxn modelId="{83EBCEED-A09A-49B8-BF44-9F2D3053719F}" type="presOf" srcId="{DD72C61D-50BC-4F8D-BF42-611066961E39}" destId="{B8A176AE-2891-406F-B765-F9F672CB4417}" srcOrd="0" destOrd="0" presId="urn:microsoft.com/office/officeart/2005/8/layout/default"/>
    <dgm:cxn modelId="{5E3A95C2-FBF5-413D-A281-D59FED2A18F3}" type="presOf" srcId="{A48BC9A0-E714-4C2B-B163-668E5273F7E9}" destId="{AE9F249F-310C-489D-B5E7-8DB33A8E8C4D}" srcOrd="0" destOrd="0" presId="urn:microsoft.com/office/officeart/2005/8/layout/default"/>
    <dgm:cxn modelId="{83F251E4-2FE9-4919-BAC3-B6E13699AE0F}" type="presOf" srcId="{B307F408-E5D3-4B4D-AC68-C4F3F73D4A8E}" destId="{BF1C5AA5-71A3-4B54-AECC-63D94E93729B}" srcOrd="0" destOrd="0" presId="urn:microsoft.com/office/officeart/2005/8/layout/default"/>
    <dgm:cxn modelId="{0F3A37E6-07E4-47B2-B0CD-64360089D101}" type="presParOf" srcId="{3E90030B-D2EA-439A-82EA-F87D205736FF}" destId="{B8A176AE-2891-406F-B765-F9F672CB4417}" srcOrd="0" destOrd="0" presId="urn:microsoft.com/office/officeart/2005/8/layout/default"/>
    <dgm:cxn modelId="{4B7BEB9C-D66A-48AD-93EB-34002106D38B}" type="presParOf" srcId="{3E90030B-D2EA-439A-82EA-F87D205736FF}" destId="{10833AFE-38B0-427C-A598-3C45B62750E3}" srcOrd="1" destOrd="0" presId="urn:microsoft.com/office/officeart/2005/8/layout/default"/>
    <dgm:cxn modelId="{61FE3FAC-C86B-4EB3-8AC4-4A799ECE9CE2}" type="presParOf" srcId="{3E90030B-D2EA-439A-82EA-F87D205736FF}" destId="{299F7ED2-372D-488C-81B5-95DADFDDC182}" srcOrd="2" destOrd="0" presId="urn:microsoft.com/office/officeart/2005/8/layout/default"/>
    <dgm:cxn modelId="{C262F1F4-B4B8-4A65-84BD-B13862388AED}" type="presParOf" srcId="{3E90030B-D2EA-439A-82EA-F87D205736FF}" destId="{7AB3CAE7-202D-4053-B68E-9A359603E234}" srcOrd="3" destOrd="0" presId="urn:microsoft.com/office/officeart/2005/8/layout/default"/>
    <dgm:cxn modelId="{241D1395-500A-4A94-B4A5-806D4C419E7A}" type="presParOf" srcId="{3E90030B-D2EA-439A-82EA-F87D205736FF}" destId="{BF1C5AA5-71A3-4B54-AECC-63D94E93729B}" srcOrd="4" destOrd="0" presId="urn:microsoft.com/office/officeart/2005/8/layout/default"/>
    <dgm:cxn modelId="{BE547649-3386-431E-9F7B-ECA0EE4CFBF0}" type="presParOf" srcId="{3E90030B-D2EA-439A-82EA-F87D205736FF}" destId="{76D05051-403D-4A8A-BF60-C5CA2ED7DE7D}" srcOrd="5" destOrd="0" presId="urn:microsoft.com/office/officeart/2005/8/layout/default"/>
    <dgm:cxn modelId="{410BC46F-FF0F-4EE9-900E-3EFD4A087287}" type="presParOf" srcId="{3E90030B-D2EA-439A-82EA-F87D205736FF}" destId="{AE9F249F-310C-489D-B5E7-8DB33A8E8C4D}" srcOrd="6" destOrd="0" presId="urn:microsoft.com/office/officeart/2005/8/layout/default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E87FE65-CCE0-4286-BAD5-07E61C0D5E3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D75FFD36-85A3-4E1F-A887-0EC834B2EEF8}">
      <dgm:prSet phldrT="[Text]"/>
      <dgm:spPr>
        <a:solidFill>
          <a:srgbClr val="00B0F0"/>
        </a:solidFill>
      </dgm:spPr>
      <dgm:t>
        <a:bodyPr/>
        <a:lstStyle/>
        <a:p>
          <a:r>
            <a:rPr lang="id-ID" dirty="0" smtClean="0">
              <a:solidFill>
                <a:schemeClr val="bg1"/>
              </a:solidFill>
            </a:rPr>
            <a:t>Sifat Memaksa</a:t>
          </a:r>
          <a:endParaRPr lang="id-ID" dirty="0">
            <a:solidFill>
              <a:schemeClr val="bg1"/>
            </a:solidFill>
          </a:endParaRPr>
        </a:p>
      </dgm:t>
    </dgm:pt>
    <dgm:pt modelId="{C27E56EE-240C-4815-BE62-F4CED2418287}" type="parTrans" cxnId="{CDE4C892-7204-4C2D-B3C8-EA6BB2EE0E5E}">
      <dgm:prSet/>
      <dgm:spPr/>
      <dgm:t>
        <a:bodyPr/>
        <a:lstStyle/>
        <a:p>
          <a:endParaRPr lang="id-ID"/>
        </a:p>
      </dgm:t>
    </dgm:pt>
    <dgm:pt modelId="{3AEBD0A2-2E8C-4EAA-8ED7-E00355DEDB52}" type="sibTrans" cxnId="{CDE4C892-7204-4C2D-B3C8-EA6BB2EE0E5E}">
      <dgm:prSet/>
      <dgm:spPr/>
      <dgm:t>
        <a:bodyPr/>
        <a:lstStyle/>
        <a:p>
          <a:endParaRPr lang="id-ID"/>
        </a:p>
      </dgm:t>
    </dgm:pt>
    <dgm:pt modelId="{CA0909B7-EE23-4D87-B86E-21D8C08494B9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Negara </a:t>
          </a:r>
          <a:r>
            <a:rPr lang="en-US" dirty="0" err="1" smtClean="0">
              <a:solidFill>
                <a:schemeClr val="bg1"/>
              </a:solidFill>
            </a:rPr>
            <a:t>memiliki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sifat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memaksa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artinya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bahwa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negara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memiliki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hak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atau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kewenangan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untuk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memaksakan</a:t>
          </a:r>
          <a:r>
            <a:rPr lang="en-US" dirty="0" smtClean="0">
              <a:solidFill>
                <a:schemeClr val="bg1"/>
              </a:solidFill>
            </a:rPr>
            <a:t>  </a:t>
          </a:r>
          <a:r>
            <a:rPr lang="en-US" dirty="0" err="1" smtClean="0">
              <a:solidFill>
                <a:schemeClr val="bg1"/>
              </a:solidFill>
            </a:rPr>
            <a:t>berbagai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peraturan</a:t>
          </a:r>
          <a:r>
            <a:rPr lang="en-US" dirty="0" smtClean="0">
              <a:solidFill>
                <a:schemeClr val="bg1"/>
              </a:solidFill>
            </a:rPr>
            <a:t> yang  </a:t>
          </a:r>
          <a:r>
            <a:rPr lang="en-US" dirty="0" err="1" smtClean="0">
              <a:solidFill>
                <a:schemeClr val="bg1"/>
              </a:solidFill>
            </a:rPr>
            <a:t>dibuatnya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untuk</a:t>
          </a:r>
          <a:r>
            <a:rPr lang="en-US" dirty="0" smtClean="0">
              <a:solidFill>
                <a:schemeClr val="bg1"/>
              </a:solidFill>
            </a:rPr>
            <a:t>   </a:t>
          </a:r>
          <a:r>
            <a:rPr lang="en-US" dirty="0" err="1" smtClean="0">
              <a:solidFill>
                <a:schemeClr val="bg1"/>
              </a:solidFill>
            </a:rPr>
            <a:t>ditaati</a:t>
          </a:r>
          <a:r>
            <a:rPr lang="en-US" dirty="0" smtClean="0">
              <a:solidFill>
                <a:schemeClr val="bg1"/>
              </a:solidFill>
            </a:rPr>
            <a:t>   </a:t>
          </a:r>
          <a:r>
            <a:rPr lang="en-US" dirty="0" err="1" smtClean="0">
              <a:solidFill>
                <a:schemeClr val="bg1"/>
              </a:solidFill>
            </a:rPr>
            <a:t>oleh</a:t>
          </a:r>
          <a:r>
            <a:rPr lang="en-US" dirty="0" smtClean="0">
              <a:solidFill>
                <a:schemeClr val="bg1"/>
              </a:solidFill>
            </a:rPr>
            <a:t>   </a:t>
          </a:r>
          <a:r>
            <a:rPr lang="en-US" dirty="0" err="1" smtClean="0">
              <a:solidFill>
                <a:schemeClr val="bg1"/>
              </a:solidFill>
            </a:rPr>
            <a:t>seluruh</a:t>
          </a:r>
          <a:r>
            <a:rPr lang="en-US" dirty="0" smtClean="0">
              <a:solidFill>
                <a:schemeClr val="bg1"/>
              </a:solidFill>
            </a:rPr>
            <a:t>   </a:t>
          </a:r>
          <a:r>
            <a:rPr lang="en-US" dirty="0" err="1" smtClean="0">
              <a:solidFill>
                <a:schemeClr val="bg1"/>
              </a:solidFill>
            </a:rPr>
            <a:t>warganya</a:t>
          </a:r>
          <a:endParaRPr lang="id-ID" dirty="0">
            <a:solidFill>
              <a:schemeClr val="bg1"/>
            </a:solidFill>
          </a:endParaRPr>
        </a:p>
      </dgm:t>
    </dgm:pt>
    <dgm:pt modelId="{69B35868-C3B9-43A2-8D8A-961A8087C008}" type="parTrans" cxnId="{0690E2D4-C996-4397-9343-ACF04B45B406}">
      <dgm:prSet/>
      <dgm:spPr/>
      <dgm:t>
        <a:bodyPr/>
        <a:lstStyle/>
        <a:p>
          <a:endParaRPr lang="id-ID"/>
        </a:p>
      </dgm:t>
    </dgm:pt>
    <dgm:pt modelId="{1BB2E9F7-182C-4ED8-9D37-BFFAE7C3552A}" type="sibTrans" cxnId="{0690E2D4-C996-4397-9343-ACF04B45B406}">
      <dgm:prSet/>
      <dgm:spPr/>
      <dgm:t>
        <a:bodyPr/>
        <a:lstStyle/>
        <a:p>
          <a:endParaRPr lang="id-ID"/>
        </a:p>
      </dgm:t>
    </dgm:pt>
    <dgm:pt modelId="{A3E29BFB-5C60-403E-ADF1-A5F9A2838D33}">
      <dgm:prSet phldrT="[Text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id-ID" dirty="0" smtClean="0">
              <a:solidFill>
                <a:schemeClr val="bg1"/>
              </a:solidFill>
            </a:rPr>
            <a:t>Sifat Monopoli</a:t>
          </a:r>
          <a:endParaRPr lang="id-ID" dirty="0">
            <a:solidFill>
              <a:schemeClr val="bg1"/>
            </a:solidFill>
          </a:endParaRPr>
        </a:p>
      </dgm:t>
    </dgm:pt>
    <dgm:pt modelId="{DE431224-A8B2-4687-90AF-80006ECDAC49}" type="parTrans" cxnId="{94E1F246-9E09-4D1E-93F7-DBDF02C46FBE}">
      <dgm:prSet/>
      <dgm:spPr/>
      <dgm:t>
        <a:bodyPr/>
        <a:lstStyle/>
        <a:p>
          <a:endParaRPr lang="id-ID"/>
        </a:p>
      </dgm:t>
    </dgm:pt>
    <dgm:pt modelId="{89938E57-948A-48A3-AEA1-11C2409BDF87}" type="sibTrans" cxnId="{94E1F246-9E09-4D1E-93F7-DBDF02C46FBE}">
      <dgm:prSet/>
      <dgm:spPr/>
      <dgm:t>
        <a:bodyPr/>
        <a:lstStyle/>
        <a:p>
          <a:endParaRPr lang="id-ID"/>
        </a:p>
      </dgm:t>
    </dgm:pt>
    <dgm:pt modelId="{29F1525B-0DF4-4D61-8089-BB7E0CDD5B23}">
      <dgm:prSet phldrT="[Text]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Negara     </a:t>
          </a:r>
          <a:r>
            <a:rPr lang="en-US" dirty="0" err="1" smtClean="0">
              <a:solidFill>
                <a:schemeClr val="bg1"/>
              </a:solidFill>
            </a:rPr>
            <a:t>juga</a:t>
          </a:r>
          <a:r>
            <a:rPr lang="en-US" dirty="0" smtClean="0">
              <a:solidFill>
                <a:schemeClr val="bg1"/>
              </a:solidFill>
            </a:rPr>
            <a:t>    </a:t>
          </a:r>
          <a:r>
            <a:rPr lang="en-US" dirty="0" err="1" smtClean="0">
              <a:solidFill>
                <a:schemeClr val="bg1"/>
              </a:solidFill>
            </a:rPr>
            <a:t>membawakan</a:t>
          </a:r>
          <a:r>
            <a:rPr lang="en-US" dirty="0" smtClean="0">
              <a:solidFill>
                <a:schemeClr val="bg1"/>
              </a:solidFill>
            </a:rPr>
            <a:t>     </a:t>
          </a:r>
          <a:r>
            <a:rPr lang="en-US" dirty="0" err="1" smtClean="0">
              <a:solidFill>
                <a:schemeClr val="bg1"/>
              </a:solidFill>
            </a:rPr>
            <a:t>sifat</a:t>
          </a:r>
          <a:r>
            <a:rPr lang="en-US" dirty="0" smtClean="0">
              <a:solidFill>
                <a:schemeClr val="bg1"/>
              </a:solidFill>
            </a:rPr>
            <a:t>     </a:t>
          </a:r>
          <a:r>
            <a:rPr lang="en-US" dirty="0" err="1" smtClean="0">
              <a:solidFill>
                <a:schemeClr val="bg1"/>
              </a:solidFill>
            </a:rPr>
            <a:t>monopoli</a:t>
          </a:r>
          <a:r>
            <a:rPr lang="en-US" dirty="0" smtClean="0">
              <a:solidFill>
                <a:schemeClr val="bg1"/>
              </a:solidFill>
            </a:rPr>
            <a:t>,     </a:t>
          </a:r>
          <a:r>
            <a:rPr lang="en-US" dirty="0" err="1" smtClean="0">
              <a:solidFill>
                <a:schemeClr val="bg1"/>
              </a:solidFill>
            </a:rPr>
            <a:t>yaitu</a:t>
          </a:r>
          <a:r>
            <a:rPr lang="en-US" dirty="0" smtClean="0">
              <a:solidFill>
                <a:schemeClr val="bg1"/>
              </a:solidFill>
            </a:rPr>
            <a:t>     </a:t>
          </a:r>
          <a:r>
            <a:rPr lang="en-US" dirty="0" err="1" smtClean="0">
              <a:solidFill>
                <a:schemeClr val="bg1"/>
              </a:solidFill>
            </a:rPr>
            <a:t>sifat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smtClean="0">
              <a:solidFill>
                <a:schemeClr val="bg1"/>
              </a:solidFill>
            </a:rPr>
            <a:t>yang</a:t>
          </a:r>
          <a:r>
            <a:rPr lang="id-ID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menunjukkan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adanya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hak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atau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kewenangan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negara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untuk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mengelola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atau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menentukan</a:t>
          </a:r>
          <a:r>
            <a:rPr lang="en-US" dirty="0" smtClean="0">
              <a:solidFill>
                <a:schemeClr val="bg1"/>
              </a:solidFill>
            </a:rPr>
            <a:t>  </a:t>
          </a:r>
          <a:r>
            <a:rPr lang="en-US" dirty="0" err="1" smtClean="0">
              <a:solidFill>
                <a:schemeClr val="bg1"/>
              </a:solidFill>
            </a:rPr>
            <a:t>sesuatu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tindakan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tanpa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adanya</a:t>
          </a:r>
          <a:r>
            <a:rPr lang="en-US" dirty="0" smtClean="0">
              <a:solidFill>
                <a:schemeClr val="bg1"/>
              </a:solidFill>
            </a:rPr>
            <a:t>  </a:t>
          </a:r>
          <a:r>
            <a:rPr lang="en-US" dirty="0" err="1" smtClean="0">
              <a:solidFill>
                <a:schemeClr val="bg1"/>
              </a:solidFill>
            </a:rPr>
            <a:t>hak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atau</a:t>
          </a:r>
          <a:r>
            <a:rPr lang="en-US" dirty="0" smtClean="0">
              <a:solidFill>
                <a:schemeClr val="bg1"/>
              </a:solidFill>
            </a:rPr>
            <a:t>  </a:t>
          </a:r>
          <a:r>
            <a:rPr lang="en-US" dirty="0" err="1" smtClean="0">
              <a:solidFill>
                <a:schemeClr val="bg1"/>
              </a:solidFill>
            </a:rPr>
            <a:t>kewenangan</a:t>
          </a:r>
          <a:r>
            <a:rPr lang="en-US" dirty="0" smtClean="0">
              <a:solidFill>
                <a:schemeClr val="bg1"/>
              </a:solidFill>
            </a:rPr>
            <a:t> yang  </a:t>
          </a:r>
          <a:r>
            <a:rPr lang="en-US" dirty="0" err="1" smtClean="0">
              <a:solidFill>
                <a:schemeClr val="bg1"/>
              </a:solidFill>
            </a:rPr>
            <a:t>sama</a:t>
          </a:r>
          <a:r>
            <a:rPr lang="en-US" dirty="0" smtClean="0">
              <a:solidFill>
                <a:schemeClr val="bg1"/>
              </a:solidFill>
            </a:rPr>
            <a:t>  </a:t>
          </a:r>
          <a:r>
            <a:rPr lang="en-US" dirty="0" err="1" smtClean="0">
              <a:solidFill>
                <a:schemeClr val="bg1"/>
              </a:solidFill>
            </a:rPr>
            <a:t>di</a:t>
          </a:r>
          <a:r>
            <a:rPr lang="en-US" dirty="0" smtClean="0">
              <a:solidFill>
                <a:schemeClr val="bg1"/>
              </a:solidFill>
            </a:rPr>
            <a:t>  </a:t>
          </a:r>
          <a:r>
            <a:rPr lang="en-US" dirty="0" err="1" smtClean="0">
              <a:solidFill>
                <a:schemeClr val="bg1"/>
              </a:solidFill>
            </a:rPr>
            <a:t>pihak</a:t>
          </a:r>
          <a:r>
            <a:rPr lang="en-US" dirty="0" smtClean="0">
              <a:solidFill>
                <a:schemeClr val="bg1"/>
              </a:solidFill>
            </a:rPr>
            <a:t>  lain</a:t>
          </a:r>
          <a:endParaRPr lang="id-ID" dirty="0">
            <a:solidFill>
              <a:schemeClr val="bg1"/>
            </a:solidFill>
          </a:endParaRPr>
        </a:p>
      </dgm:t>
    </dgm:pt>
    <dgm:pt modelId="{2F981DF3-8B60-4EE7-B5AC-E9383B0C02DB}" type="parTrans" cxnId="{E2E18C85-845D-4106-83B2-EF5C668DB725}">
      <dgm:prSet/>
      <dgm:spPr/>
      <dgm:t>
        <a:bodyPr/>
        <a:lstStyle/>
        <a:p>
          <a:endParaRPr lang="id-ID"/>
        </a:p>
      </dgm:t>
    </dgm:pt>
    <dgm:pt modelId="{705BFBE9-1C09-48DC-AEF4-4BDDE0C11C93}" type="sibTrans" cxnId="{E2E18C85-845D-4106-83B2-EF5C668DB725}">
      <dgm:prSet/>
      <dgm:spPr/>
      <dgm:t>
        <a:bodyPr/>
        <a:lstStyle/>
        <a:p>
          <a:endParaRPr lang="id-ID"/>
        </a:p>
      </dgm:t>
    </dgm:pt>
    <dgm:pt modelId="{5ADC1300-6EFB-43E6-A23C-765A4A2655E7}">
      <dgm:prSet phldrT="[Text]"/>
      <dgm:spPr>
        <a:solidFill>
          <a:schemeClr val="tx1">
            <a:lumMod val="85000"/>
          </a:schemeClr>
        </a:solidFill>
      </dgm:spPr>
      <dgm:t>
        <a:bodyPr/>
        <a:lstStyle/>
        <a:p>
          <a:r>
            <a:rPr lang="en-US" dirty="0" err="1" smtClean="0">
              <a:solidFill>
                <a:schemeClr val="bg1"/>
              </a:solidFill>
            </a:rPr>
            <a:t>bahwa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kekuasaan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negara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berlaku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bagi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semua</a:t>
          </a:r>
          <a:r>
            <a:rPr lang="en-US" dirty="0" smtClean="0">
              <a:solidFill>
                <a:schemeClr val="bg1"/>
              </a:solidFill>
            </a:rPr>
            <a:t>  </a:t>
          </a:r>
          <a:r>
            <a:rPr lang="en-US" dirty="0" err="1" smtClean="0">
              <a:solidFill>
                <a:schemeClr val="bg1"/>
              </a:solidFill>
            </a:rPr>
            <a:t>orang</a:t>
          </a:r>
          <a:r>
            <a:rPr lang="en-US" dirty="0" smtClean="0">
              <a:solidFill>
                <a:schemeClr val="bg1"/>
              </a:solidFill>
            </a:rPr>
            <a:t>  </a:t>
          </a:r>
          <a:r>
            <a:rPr lang="en-US" dirty="0" err="1" smtClean="0">
              <a:solidFill>
                <a:schemeClr val="bg1"/>
              </a:solidFill>
            </a:rPr>
            <a:t>di</a:t>
          </a:r>
          <a:r>
            <a:rPr lang="en-US" dirty="0" smtClean="0">
              <a:solidFill>
                <a:schemeClr val="bg1"/>
              </a:solidFill>
            </a:rPr>
            <a:t>  </a:t>
          </a:r>
          <a:r>
            <a:rPr lang="en-US" dirty="0" err="1" smtClean="0">
              <a:solidFill>
                <a:schemeClr val="bg1"/>
              </a:solidFill>
            </a:rPr>
            <a:t>wilayah</a:t>
          </a:r>
          <a:r>
            <a:rPr lang="en-US" dirty="0" smtClean="0">
              <a:solidFill>
                <a:schemeClr val="bg1"/>
              </a:solidFill>
            </a:rPr>
            <a:t>  </a:t>
          </a:r>
          <a:r>
            <a:rPr lang="en-US" dirty="0" err="1" smtClean="0">
              <a:solidFill>
                <a:schemeClr val="bg1"/>
              </a:solidFill>
            </a:rPr>
            <a:t>negara</a:t>
          </a:r>
          <a:r>
            <a:rPr lang="en-US" dirty="0" smtClean="0">
              <a:solidFill>
                <a:schemeClr val="bg1"/>
              </a:solidFill>
            </a:rPr>
            <a:t>  yang  </a:t>
          </a:r>
          <a:r>
            <a:rPr lang="en-US" dirty="0" err="1" smtClean="0">
              <a:solidFill>
                <a:schemeClr val="bg1"/>
              </a:solidFill>
            </a:rPr>
            <a:t>bersangkutan</a:t>
          </a:r>
          <a:r>
            <a:rPr lang="en-US" dirty="0" smtClean="0">
              <a:solidFill>
                <a:schemeClr val="bg1"/>
              </a:solidFill>
            </a:rPr>
            <a:t>.  </a:t>
          </a:r>
          <a:r>
            <a:rPr lang="en-US" dirty="0" err="1" smtClean="0">
              <a:solidFill>
                <a:schemeClr val="bg1"/>
              </a:solidFill>
            </a:rPr>
            <a:t>Tidak</a:t>
          </a:r>
          <a:r>
            <a:rPr lang="en-US" dirty="0" smtClean="0">
              <a:solidFill>
                <a:schemeClr val="bg1"/>
              </a:solidFill>
            </a:rPr>
            <a:t>  </a:t>
          </a:r>
          <a:r>
            <a:rPr lang="en-US" dirty="0" err="1" smtClean="0">
              <a:solidFill>
                <a:schemeClr val="bg1"/>
              </a:solidFill>
            </a:rPr>
            <a:t>ada</a:t>
          </a:r>
          <a:r>
            <a:rPr lang="en-US" dirty="0" smtClean="0">
              <a:solidFill>
                <a:schemeClr val="bg1"/>
              </a:solidFill>
            </a:rPr>
            <a:t>  </a:t>
          </a:r>
          <a:r>
            <a:rPr lang="en-US" dirty="0" err="1" smtClean="0">
              <a:solidFill>
                <a:schemeClr val="bg1"/>
              </a:solidFill>
            </a:rPr>
            <a:t>warga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masyarakat</a:t>
          </a:r>
          <a:r>
            <a:rPr lang="en-US" dirty="0" smtClean="0">
              <a:solidFill>
                <a:schemeClr val="bg1"/>
              </a:solidFill>
            </a:rPr>
            <a:t>  yang </a:t>
          </a:r>
          <a:r>
            <a:rPr lang="en-US" dirty="0" err="1" smtClean="0">
              <a:solidFill>
                <a:schemeClr val="bg1"/>
              </a:solidFill>
            </a:rPr>
            <a:t>dapat</a:t>
          </a:r>
          <a:r>
            <a:rPr lang="en-US" dirty="0" smtClean="0">
              <a:solidFill>
                <a:schemeClr val="bg1"/>
              </a:solidFill>
            </a:rPr>
            <a:t>  </a:t>
          </a:r>
          <a:r>
            <a:rPr lang="en-US" dirty="0" err="1" smtClean="0">
              <a:solidFill>
                <a:schemeClr val="bg1"/>
              </a:solidFill>
            </a:rPr>
            <a:t>mengecualikan</a:t>
          </a:r>
          <a:r>
            <a:rPr lang="en-US" dirty="0" smtClean="0">
              <a:solidFill>
                <a:schemeClr val="bg1"/>
              </a:solidFill>
            </a:rPr>
            <a:t>  </a:t>
          </a:r>
          <a:r>
            <a:rPr lang="en-US" dirty="0" err="1" smtClean="0">
              <a:solidFill>
                <a:schemeClr val="bg1"/>
              </a:solidFill>
            </a:rPr>
            <a:t>dirinya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dari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pengaruh</a:t>
          </a:r>
          <a:r>
            <a:rPr lang="en-US" dirty="0" smtClean="0">
              <a:solidFill>
                <a:schemeClr val="bg1"/>
              </a:solidFill>
            </a:rPr>
            <a:t>  </a:t>
          </a:r>
          <a:r>
            <a:rPr lang="en-US" dirty="0" err="1" smtClean="0">
              <a:solidFill>
                <a:schemeClr val="bg1"/>
              </a:solidFill>
            </a:rPr>
            <a:t>kekuasaan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negara</a:t>
          </a:r>
          <a:r>
            <a:rPr lang="en-US" dirty="0" smtClean="0">
              <a:solidFill>
                <a:schemeClr val="bg1"/>
              </a:solidFill>
            </a:rPr>
            <a:t>.</a:t>
          </a:r>
          <a:endParaRPr lang="id-ID" dirty="0">
            <a:solidFill>
              <a:schemeClr val="bg1"/>
            </a:solidFill>
          </a:endParaRPr>
        </a:p>
      </dgm:t>
    </dgm:pt>
    <dgm:pt modelId="{15457E90-070E-4390-9CEB-57B49518ECA2}" type="parTrans" cxnId="{54057332-FCF3-4D6D-8FBE-09A7D60044A2}">
      <dgm:prSet/>
      <dgm:spPr/>
      <dgm:t>
        <a:bodyPr/>
        <a:lstStyle/>
        <a:p>
          <a:endParaRPr lang="id-ID"/>
        </a:p>
      </dgm:t>
    </dgm:pt>
    <dgm:pt modelId="{4139D94E-DDC6-46F5-9F29-933DB14FF824}" type="sibTrans" cxnId="{54057332-FCF3-4D6D-8FBE-09A7D60044A2}">
      <dgm:prSet/>
      <dgm:spPr/>
      <dgm:t>
        <a:bodyPr/>
        <a:lstStyle/>
        <a:p>
          <a:endParaRPr lang="id-ID"/>
        </a:p>
      </dgm:t>
    </dgm:pt>
    <dgm:pt modelId="{E9A7BD04-F6B0-4CFA-8881-B702DB890B5E}">
      <dgm:prSet phldrT="[Text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id-ID" dirty="0" smtClean="0">
              <a:solidFill>
                <a:schemeClr val="bg1"/>
              </a:solidFill>
            </a:rPr>
            <a:t>Sifat Mencakup Semua</a:t>
          </a:r>
          <a:endParaRPr lang="id-ID" dirty="0">
            <a:solidFill>
              <a:schemeClr val="bg1"/>
            </a:solidFill>
          </a:endParaRPr>
        </a:p>
      </dgm:t>
    </dgm:pt>
    <dgm:pt modelId="{282FC17F-CEAC-4A39-8D52-414DF56E5A9E}" type="parTrans" cxnId="{945C32E1-9C2D-41E6-BDE2-CBCDC247AD9B}">
      <dgm:prSet/>
      <dgm:spPr/>
      <dgm:t>
        <a:bodyPr/>
        <a:lstStyle/>
        <a:p>
          <a:endParaRPr lang="id-ID"/>
        </a:p>
      </dgm:t>
    </dgm:pt>
    <dgm:pt modelId="{CD9D2330-1F7F-42CD-A994-8B7887268C4A}" type="sibTrans" cxnId="{945C32E1-9C2D-41E6-BDE2-CBCDC247AD9B}">
      <dgm:prSet/>
      <dgm:spPr/>
      <dgm:t>
        <a:bodyPr/>
        <a:lstStyle/>
        <a:p>
          <a:endParaRPr lang="id-ID"/>
        </a:p>
      </dgm:t>
    </dgm:pt>
    <dgm:pt modelId="{7A9D77AD-09A7-4DBA-9ED9-A486666C936E}" type="pres">
      <dgm:prSet presAssocID="{1E87FE65-CCE0-4286-BAD5-07E61C0D5E3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3AA88E5B-6107-43B2-B321-0247B071A18F}" type="pres">
      <dgm:prSet presAssocID="{D75FFD36-85A3-4E1F-A887-0EC834B2EEF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790395A-BCB1-4953-B3D4-DA577B93D44C}" type="pres">
      <dgm:prSet presAssocID="{D75FFD36-85A3-4E1F-A887-0EC834B2EEF8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C5C848F-26C5-4384-A2D0-A689988C6EC9}" type="pres">
      <dgm:prSet presAssocID="{A3E29BFB-5C60-403E-ADF1-A5F9A2838D3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F20A60F0-7EA3-46CF-AB27-1149CE82209A}" type="pres">
      <dgm:prSet presAssocID="{A3E29BFB-5C60-403E-ADF1-A5F9A2838D33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7EEFA33-8B1D-4044-9675-838700E1108F}" type="pres">
      <dgm:prSet presAssocID="{E9A7BD04-F6B0-4CFA-8881-B702DB890B5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E97305C1-C8A1-40C4-85D9-79837A27E45E}" type="pres">
      <dgm:prSet presAssocID="{E9A7BD04-F6B0-4CFA-8881-B702DB890B5E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945C32E1-9C2D-41E6-BDE2-CBCDC247AD9B}" srcId="{1E87FE65-CCE0-4286-BAD5-07E61C0D5E33}" destId="{E9A7BD04-F6B0-4CFA-8881-B702DB890B5E}" srcOrd="2" destOrd="0" parTransId="{282FC17F-CEAC-4A39-8D52-414DF56E5A9E}" sibTransId="{CD9D2330-1F7F-42CD-A994-8B7887268C4A}"/>
    <dgm:cxn modelId="{0690E2D4-C996-4397-9343-ACF04B45B406}" srcId="{D75FFD36-85A3-4E1F-A887-0EC834B2EEF8}" destId="{CA0909B7-EE23-4D87-B86E-21D8C08494B9}" srcOrd="0" destOrd="0" parTransId="{69B35868-C3B9-43A2-8D8A-961A8087C008}" sibTransId="{1BB2E9F7-182C-4ED8-9D37-BFFAE7C3552A}"/>
    <dgm:cxn modelId="{29117182-A248-4306-94E9-0BE9EC434D26}" type="presOf" srcId="{E9A7BD04-F6B0-4CFA-8881-B702DB890B5E}" destId="{87EEFA33-8B1D-4044-9675-838700E1108F}" srcOrd="0" destOrd="0" presId="urn:microsoft.com/office/officeart/2005/8/layout/vList2"/>
    <dgm:cxn modelId="{0AF74AD3-259D-41C0-96CA-85C265998523}" type="presOf" srcId="{5ADC1300-6EFB-43E6-A23C-765A4A2655E7}" destId="{E97305C1-C8A1-40C4-85D9-79837A27E45E}" srcOrd="0" destOrd="0" presId="urn:microsoft.com/office/officeart/2005/8/layout/vList2"/>
    <dgm:cxn modelId="{F4987B1D-6CB6-4F49-8E33-EF5FBDCA248B}" type="presOf" srcId="{A3E29BFB-5C60-403E-ADF1-A5F9A2838D33}" destId="{6C5C848F-26C5-4384-A2D0-A689988C6EC9}" srcOrd="0" destOrd="0" presId="urn:microsoft.com/office/officeart/2005/8/layout/vList2"/>
    <dgm:cxn modelId="{CDE4C892-7204-4C2D-B3C8-EA6BB2EE0E5E}" srcId="{1E87FE65-CCE0-4286-BAD5-07E61C0D5E33}" destId="{D75FFD36-85A3-4E1F-A887-0EC834B2EEF8}" srcOrd="0" destOrd="0" parTransId="{C27E56EE-240C-4815-BE62-F4CED2418287}" sibTransId="{3AEBD0A2-2E8C-4EAA-8ED7-E00355DEDB52}"/>
    <dgm:cxn modelId="{E2E18C85-845D-4106-83B2-EF5C668DB725}" srcId="{A3E29BFB-5C60-403E-ADF1-A5F9A2838D33}" destId="{29F1525B-0DF4-4D61-8089-BB7E0CDD5B23}" srcOrd="0" destOrd="0" parTransId="{2F981DF3-8B60-4EE7-B5AC-E9383B0C02DB}" sibTransId="{705BFBE9-1C09-48DC-AEF4-4BDDE0C11C93}"/>
    <dgm:cxn modelId="{94E1F246-9E09-4D1E-93F7-DBDF02C46FBE}" srcId="{1E87FE65-CCE0-4286-BAD5-07E61C0D5E33}" destId="{A3E29BFB-5C60-403E-ADF1-A5F9A2838D33}" srcOrd="1" destOrd="0" parTransId="{DE431224-A8B2-4687-90AF-80006ECDAC49}" sibTransId="{89938E57-948A-48A3-AEA1-11C2409BDF87}"/>
    <dgm:cxn modelId="{0068A2E2-6E74-4822-A845-B1AF8DA588B4}" type="presOf" srcId="{29F1525B-0DF4-4D61-8089-BB7E0CDD5B23}" destId="{F20A60F0-7EA3-46CF-AB27-1149CE82209A}" srcOrd="0" destOrd="0" presId="urn:microsoft.com/office/officeart/2005/8/layout/vList2"/>
    <dgm:cxn modelId="{37D90946-6A7D-4B18-B248-EC4ED418F0DE}" type="presOf" srcId="{CA0909B7-EE23-4D87-B86E-21D8C08494B9}" destId="{0790395A-BCB1-4953-B3D4-DA577B93D44C}" srcOrd="0" destOrd="0" presId="urn:microsoft.com/office/officeart/2005/8/layout/vList2"/>
    <dgm:cxn modelId="{CBCD68DE-3BA4-4A63-922D-ADC5AC4646E9}" type="presOf" srcId="{1E87FE65-CCE0-4286-BAD5-07E61C0D5E33}" destId="{7A9D77AD-09A7-4DBA-9ED9-A486666C936E}" srcOrd="0" destOrd="0" presId="urn:microsoft.com/office/officeart/2005/8/layout/vList2"/>
    <dgm:cxn modelId="{54057332-FCF3-4D6D-8FBE-09A7D60044A2}" srcId="{E9A7BD04-F6B0-4CFA-8881-B702DB890B5E}" destId="{5ADC1300-6EFB-43E6-A23C-765A4A2655E7}" srcOrd="0" destOrd="0" parTransId="{15457E90-070E-4390-9CEB-57B49518ECA2}" sibTransId="{4139D94E-DDC6-46F5-9F29-933DB14FF824}"/>
    <dgm:cxn modelId="{E3D433B1-E3BE-485E-88A5-EC8CE6EF392F}" type="presOf" srcId="{D75FFD36-85A3-4E1F-A887-0EC834B2EEF8}" destId="{3AA88E5B-6107-43B2-B321-0247B071A18F}" srcOrd="0" destOrd="0" presId="urn:microsoft.com/office/officeart/2005/8/layout/vList2"/>
    <dgm:cxn modelId="{7EF5B476-7F0D-427F-97AC-1FC6F192ED48}" type="presParOf" srcId="{7A9D77AD-09A7-4DBA-9ED9-A486666C936E}" destId="{3AA88E5B-6107-43B2-B321-0247B071A18F}" srcOrd="0" destOrd="0" presId="urn:microsoft.com/office/officeart/2005/8/layout/vList2"/>
    <dgm:cxn modelId="{98820E46-1060-415B-B6DC-A2DEE96D9528}" type="presParOf" srcId="{7A9D77AD-09A7-4DBA-9ED9-A486666C936E}" destId="{0790395A-BCB1-4953-B3D4-DA577B93D44C}" srcOrd="1" destOrd="0" presId="urn:microsoft.com/office/officeart/2005/8/layout/vList2"/>
    <dgm:cxn modelId="{489B2669-67E9-4F34-AEA0-359F03FAB257}" type="presParOf" srcId="{7A9D77AD-09A7-4DBA-9ED9-A486666C936E}" destId="{6C5C848F-26C5-4384-A2D0-A689988C6EC9}" srcOrd="2" destOrd="0" presId="urn:microsoft.com/office/officeart/2005/8/layout/vList2"/>
    <dgm:cxn modelId="{1E1062FC-EA35-4D52-9145-BBC8D181E715}" type="presParOf" srcId="{7A9D77AD-09A7-4DBA-9ED9-A486666C936E}" destId="{F20A60F0-7EA3-46CF-AB27-1149CE82209A}" srcOrd="3" destOrd="0" presId="urn:microsoft.com/office/officeart/2005/8/layout/vList2"/>
    <dgm:cxn modelId="{715B81C2-6092-463E-B4B0-E6B8F1898C08}" type="presParOf" srcId="{7A9D77AD-09A7-4DBA-9ED9-A486666C936E}" destId="{87EEFA33-8B1D-4044-9675-838700E1108F}" srcOrd="4" destOrd="0" presId="urn:microsoft.com/office/officeart/2005/8/layout/vList2"/>
    <dgm:cxn modelId="{873A01C6-168E-40EE-A937-CFF5B39EBB7D}" type="presParOf" srcId="{7A9D77AD-09A7-4DBA-9ED9-A486666C936E}" destId="{E97305C1-C8A1-40C4-85D9-79837A27E45E}" srcOrd="5" destOrd="0" presId="urn:microsoft.com/office/officeart/2005/8/layout/vList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3DA5ECB-1D58-4EC8-A0C2-CB386594C309}" type="doc">
      <dgm:prSet loTypeId="urn:microsoft.com/office/officeart/2005/8/layout/defaul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id-ID"/>
        </a:p>
      </dgm:t>
    </dgm:pt>
    <dgm:pt modelId="{6760D0D0-A597-413D-A3C8-7A8BEF0D6942}">
      <dgm:prSet phldrT="[Text]"/>
      <dgm:spPr/>
      <dgm:t>
        <a:bodyPr/>
        <a:lstStyle/>
        <a:p>
          <a:pPr algn="l"/>
          <a:r>
            <a:rPr lang="en-US" dirty="0" smtClean="0">
              <a:solidFill>
                <a:schemeClr val="bg1"/>
              </a:solidFill>
            </a:rPr>
            <a:t>a. </a:t>
          </a:r>
          <a:r>
            <a:rPr lang="en-US" dirty="0" err="1" smtClean="0">
              <a:solidFill>
                <a:schemeClr val="bg1"/>
              </a:solidFill>
            </a:rPr>
            <a:t>Struktur</a:t>
          </a:r>
          <a:r>
            <a:rPr lang="en-US" dirty="0" smtClean="0">
              <a:solidFill>
                <a:schemeClr val="bg1"/>
              </a:solidFill>
            </a:rPr>
            <a:t>  </a:t>
          </a:r>
          <a:r>
            <a:rPr lang="en-US" dirty="0" err="1" smtClean="0">
              <a:solidFill>
                <a:schemeClr val="bg1"/>
              </a:solidFill>
            </a:rPr>
            <a:t>organisasi</a:t>
          </a:r>
          <a:r>
            <a:rPr lang="en-US" dirty="0" smtClean="0">
              <a:solidFill>
                <a:schemeClr val="bg1"/>
              </a:solidFill>
            </a:rPr>
            <a:t>  </a:t>
          </a:r>
          <a:r>
            <a:rPr lang="en-US" dirty="0" err="1" smtClean="0">
              <a:solidFill>
                <a:schemeClr val="bg1"/>
              </a:solidFill>
            </a:rPr>
            <a:t>negara</a:t>
          </a:r>
          <a:r>
            <a:rPr lang="en-US" dirty="0" smtClean="0">
              <a:solidFill>
                <a:schemeClr val="bg1"/>
              </a:solidFill>
            </a:rPr>
            <a:t>  </a:t>
          </a:r>
          <a:r>
            <a:rPr lang="en-US" dirty="0" err="1" smtClean="0">
              <a:solidFill>
                <a:schemeClr val="bg1"/>
              </a:solidFill>
            </a:rPr>
            <a:t>dengan</a:t>
          </a:r>
          <a:r>
            <a:rPr lang="en-US" dirty="0" smtClean="0">
              <a:solidFill>
                <a:schemeClr val="bg1"/>
              </a:solidFill>
            </a:rPr>
            <a:t>  </a:t>
          </a:r>
          <a:r>
            <a:rPr lang="en-US" dirty="0" err="1" smtClean="0">
              <a:solidFill>
                <a:schemeClr val="bg1"/>
              </a:solidFill>
            </a:rPr>
            <a:t>lembaga-lembaga</a:t>
          </a:r>
          <a:r>
            <a:rPr lang="en-US" dirty="0" smtClean="0">
              <a:solidFill>
                <a:schemeClr val="bg1"/>
              </a:solidFill>
            </a:rPr>
            <a:t>   </a:t>
          </a:r>
          <a:r>
            <a:rPr lang="en-US" dirty="0" err="1" smtClean="0">
              <a:solidFill>
                <a:schemeClr val="bg1"/>
              </a:solidFill>
            </a:rPr>
            <a:t>negara</a:t>
          </a:r>
          <a:r>
            <a:rPr lang="en-US" dirty="0" smtClean="0">
              <a:solidFill>
                <a:schemeClr val="bg1"/>
              </a:solidFill>
            </a:rPr>
            <a:t>  </a:t>
          </a:r>
          <a:r>
            <a:rPr lang="en-US" dirty="0" err="1" smtClean="0">
              <a:solidFill>
                <a:schemeClr val="bg1"/>
              </a:solidFill>
            </a:rPr>
            <a:t>didalamnya</a:t>
          </a:r>
          <a:r>
            <a:rPr lang="en-US" dirty="0" smtClean="0">
              <a:solidFill>
                <a:schemeClr val="bg1"/>
              </a:solidFill>
            </a:rPr>
            <a:t>;</a:t>
          </a:r>
          <a:endParaRPr lang="id-ID" dirty="0">
            <a:solidFill>
              <a:schemeClr val="bg1"/>
            </a:solidFill>
          </a:endParaRPr>
        </a:p>
      </dgm:t>
    </dgm:pt>
    <dgm:pt modelId="{FC97E61E-D366-48DE-B6BB-01EE920D22E4}" type="parTrans" cxnId="{B8844C01-6373-42EB-A381-68225F7FB730}">
      <dgm:prSet/>
      <dgm:spPr/>
      <dgm:t>
        <a:bodyPr/>
        <a:lstStyle/>
        <a:p>
          <a:endParaRPr lang="id-ID"/>
        </a:p>
      </dgm:t>
    </dgm:pt>
    <dgm:pt modelId="{9889BBBE-2C94-48F5-A868-42BD4F4BF4C2}" type="sibTrans" cxnId="{B8844C01-6373-42EB-A381-68225F7FB730}">
      <dgm:prSet/>
      <dgm:spPr/>
      <dgm:t>
        <a:bodyPr/>
        <a:lstStyle/>
        <a:p>
          <a:endParaRPr lang="id-ID"/>
        </a:p>
      </dgm:t>
    </dgm:pt>
    <dgm:pt modelId="{69D16A0A-D110-4301-9F6D-CA7625160221}">
      <dgm:prSet/>
      <dgm:spPr/>
      <dgm:t>
        <a:bodyPr/>
        <a:lstStyle/>
        <a:p>
          <a:pPr algn="l"/>
          <a:r>
            <a:rPr lang="en-US" dirty="0" smtClean="0">
              <a:solidFill>
                <a:schemeClr val="bg1"/>
              </a:solidFill>
            </a:rPr>
            <a:t>b. </a:t>
          </a:r>
          <a:r>
            <a:rPr lang="en-US" dirty="0" err="1" smtClean="0">
              <a:solidFill>
                <a:schemeClr val="bg1"/>
              </a:solidFill>
            </a:rPr>
            <a:t>Tugas</a:t>
          </a:r>
          <a:r>
            <a:rPr lang="en-US" dirty="0" smtClean="0">
              <a:solidFill>
                <a:schemeClr val="bg1"/>
              </a:solidFill>
            </a:rPr>
            <a:t>/</a:t>
          </a:r>
          <a:r>
            <a:rPr lang="en-US" dirty="0" err="1" smtClean="0">
              <a:solidFill>
                <a:schemeClr val="bg1"/>
              </a:solidFill>
            </a:rPr>
            <a:t>wewenang</a:t>
          </a:r>
          <a:r>
            <a:rPr lang="en-US" dirty="0" smtClean="0">
              <a:solidFill>
                <a:schemeClr val="bg1"/>
              </a:solidFill>
            </a:rPr>
            <a:t>  </a:t>
          </a:r>
          <a:r>
            <a:rPr lang="en-US" dirty="0" err="1" smtClean="0">
              <a:solidFill>
                <a:schemeClr val="bg1"/>
              </a:solidFill>
            </a:rPr>
            <a:t>masing-masing</a:t>
          </a:r>
          <a:r>
            <a:rPr lang="en-US" dirty="0" smtClean="0">
              <a:solidFill>
                <a:schemeClr val="bg1"/>
              </a:solidFill>
            </a:rPr>
            <a:t>  </a:t>
          </a:r>
          <a:r>
            <a:rPr lang="en-US" dirty="0" err="1" smtClean="0">
              <a:solidFill>
                <a:schemeClr val="bg1"/>
              </a:solidFill>
            </a:rPr>
            <a:t>lembaga</a:t>
          </a:r>
          <a:r>
            <a:rPr lang="en-US" dirty="0" smtClean="0">
              <a:solidFill>
                <a:schemeClr val="bg1"/>
              </a:solidFill>
            </a:rPr>
            <a:t>  </a:t>
          </a:r>
          <a:r>
            <a:rPr lang="en-US" dirty="0" err="1" smtClean="0">
              <a:solidFill>
                <a:schemeClr val="bg1"/>
              </a:solidFill>
            </a:rPr>
            <a:t>negara</a:t>
          </a:r>
          <a:r>
            <a:rPr lang="en-US" dirty="0" smtClean="0">
              <a:solidFill>
                <a:schemeClr val="bg1"/>
              </a:solidFill>
            </a:rPr>
            <a:t>  </a:t>
          </a:r>
          <a:r>
            <a:rPr lang="en-US" dirty="0" err="1" smtClean="0">
              <a:solidFill>
                <a:schemeClr val="bg1"/>
              </a:solidFill>
            </a:rPr>
            <a:t>dan</a:t>
          </a:r>
          <a:r>
            <a:rPr lang="en-US" dirty="0" smtClean="0">
              <a:solidFill>
                <a:schemeClr val="bg1"/>
              </a:solidFill>
            </a:rPr>
            <a:t>  </a:t>
          </a:r>
          <a:r>
            <a:rPr lang="en-US" dirty="0" err="1" smtClean="0">
              <a:solidFill>
                <a:schemeClr val="bg1"/>
              </a:solidFill>
            </a:rPr>
            <a:t>hubungan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tatakerja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antara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satu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lembaga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dengan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lembaga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lainnya</a:t>
          </a:r>
          <a:r>
            <a:rPr lang="en-US" dirty="0" smtClean="0">
              <a:solidFill>
                <a:schemeClr val="bg1"/>
              </a:solidFill>
            </a:rPr>
            <a:t>;</a:t>
          </a:r>
          <a:endParaRPr lang="id-ID" dirty="0">
            <a:solidFill>
              <a:schemeClr val="bg1"/>
            </a:solidFill>
          </a:endParaRPr>
        </a:p>
      </dgm:t>
    </dgm:pt>
    <dgm:pt modelId="{09804AB5-F689-4B5A-B762-99D3DECC96F8}" type="parTrans" cxnId="{49278928-AE4B-4083-B35D-825BB1A51F14}">
      <dgm:prSet/>
      <dgm:spPr/>
      <dgm:t>
        <a:bodyPr/>
        <a:lstStyle/>
        <a:p>
          <a:endParaRPr lang="id-ID"/>
        </a:p>
      </dgm:t>
    </dgm:pt>
    <dgm:pt modelId="{ABFBEA4D-5E57-43B5-9D90-D641CB5079D8}" type="sibTrans" cxnId="{49278928-AE4B-4083-B35D-825BB1A51F14}">
      <dgm:prSet/>
      <dgm:spPr/>
      <dgm:t>
        <a:bodyPr/>
        <a:lstStyle/>
        <a:p>
          <a:endParaRPr lang="id-ID"/>
        </a:p>
      </dgm:t>
    </dgm:pt>
    <dgm:pt modelId="{4662B28C-FD7C-4C61-98A4-8285954B0152}">
      <dgm:prSet/>
      <dgm:spPr/>
      <dgm:t>
        <a:bodyPr/>
        <a:lstStyle/>
        <a:p>
          <a:pPr algn="l"/>
          <a:r>
            <a:rPr lang="en-US" dirty="0" smtClean="0">
              <a:solidFill>
                <a:schemeClr val="bg1"/>
              </a:solidFill>
            </a:rPr>
            <a:t>c. </a:t>
          </a:r>
          <a:r>
            <a:rPr lang="en-US" dirty="0" err="1" smtClean="0">
              <a:solidFill>
                <a:schemeClr val="bg1"/>
              </a:solidFill>
            </a:rPr>
            <a:t>Jaminan</a:t>
          </a:r>
          <a:r>
            <a:rPr lang="en-US" dirty="0" smtClean="0">
              <a:solidFill>
                <a:schemeClr val="bg1"/>
              </a:solidFill>
            </a:rPr>
            <a:t>  </a:t>
          </a:r>
          <a:r>
            <a:rPr lang="en-US" dirty="0" err="1" smtClean="0">
              <a:solidFill>
                <a:schemeClr val="bg1"/>
              </a:solidFill>
            </a:rPr>
            <a:t>hak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asasi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manusia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dan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warga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negara</a:t>
          </a:r>
          <a:endParaRPr lang="id-ID" dirty="0">
            <a:solidFill>
              <a:schemeClr val="bg1"/>
            </a:solidFill>
          </a:endParaRPr>
        </a:p>
      </dgm:t>
    </dgm:pt>
    <dgm:pt modelId="{DBBC30A0-B730-4842-9643-91B0E106F5AC}" type="parTrans" cxnId="{EDA3AB35-2843-4513-A472-EACAAEBFD2F1}">
      <dgm:prSet/>
      <dgm:spPr/>
      <dgm:t>
        <a:bodyPr/>
        <a:lstStyle/>
        <a:p>
          <a:endParaRPr lang="id-ID"/>
        </a:p>
      </dgm:t>
    </dgm:pt>
    <dgm:pt modelId="{114E75A3-0B8F-4E43-9D35-890765162761}" type="sibTrans" cxnId="{EDA3AB35-2843-4513-A472-EACAAEBFD2F1}">
      <dgm:prSet/>
      <dgm:spPr/>
      <dgm:t>
        <a:bodyPr/>
        <a:lstStyle/>
        <a:p>
          <a:endParaRPr lang="id-ID"/>
        </a:p>
      </dgm:t>
    </dgm:pt>
    <dgm:pt modelId="{3C55CFF5-483F-4112-90B3-14C1D7540D99}" type="pres">
      <dgm:prSet presAssocID="{43DA5ECB-1D58-4EC8-A0C2-CB386594C30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F8E6690A-FDEB-442B-B6FE-CD02C08AD177}" type="pres">
      <dgm:prSet presAssocID="{6760D0D0-A597-413D-A3C8-7A8BEF0D6942}" presName="node" presStyleLbl="node1" presStyleIdx="0" presStyleCnt="3" custScaleX="37392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BE9415B-E6D1-45D4-B9CD-EB0344631370}" type="pres">
      <dgm:prSet presAssocID="{9889BBBE-2C94-48F5-A868-42BD4F4BF4C2}" presName="sibTrans" presStyleCnt="0"/>
      <dgm:spPr/>
    </dgm:pt>
    <dgm:pt modelId="{4ECB2290-AC61-42EF-B0D8-CDE74E26857C}" type="pres">
      <dgm:prSet presAssocID="{69D16A0A-D110-4301-9F6D-CA7625160221}" presName="node" presStyleLbl="node1" presStyleIdx="1" presStyleCnt="3" custScaleX="37392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A81BE84D-6480-4C2E-8D4B-E1A88DF555DD}" type="pres">
      <dgm:prSet presAssocID="{ABFBEA4D-5E57-43B5-9D90-D641CB5079D8}" presName="sibTrans" presStyleCnt="0"/>
      <dgm:spPr/>
    </dgm:pt>
    <dgm:pt modelId="{A97A4972-4F45-4BCC-9E64-5BF04A72962E}" type="pres">
      <dgm:prSet presAssocID="{4662B28C-FD7C-4C61-98A4-8285954B0152}" presName="node" presStyleLbl="node1" presStyleIdx="2" presStyleCnt="3" custScaleX="37392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49278928-AE4B-4083-B35D-825BB1A51F14}" srcId="{43DA5ECB-1D58-4EC8-A0C2-CB386594C309}" destId="{69D16A0A-D110-4301-9F6D-CA7625160221}" srcOrd="1" destOrd="0" parTransId="{09804AB5-F689-4B5A-B762-99D3DECC96F8}" sibTransId="{ABFBEA4D-5E57-43B5-9D90-D641CB5079D8}"/>
    <dgm:cxn modelId="{71A12CA6-15A2-4B8A-92BC-98F5824B6C6D}" type="presOf" srcId="{6760D0D0-A597-413D-A3C8-7A8BEF0D6942}" destId="{F8E6690A-FDEB-442B-B6FE-CD02C08AD177}" srcOrd="0" destOrd="0" presId="urn:microsoft.com/office/officeart/2005/8/layout/default"/>
    <dgm:cxn modelId="{EDA3AB35-2843-4513-A472-EACAAEBFD2F1}" srcId="{43DA5ECB-1D58-4EC8-A0C2-CB386594C309}" destId="{4662B28C-FD7C-4C61-98A4-8285954B0152}" srcOrd="2" destOrd="0" parTransId="{DBBC30A0-B730-4842-9643-91B0E106F5AC}" sibTransId="{114E75A3-0B8F-4E43-9D35-890765162761}"/>
    <dgm:cxn modelId="{AADC707B-04A7-4345-9C73-D28D1D4F9786}" type="presOf" srcId="{69D16A0A-D110-4301-9F6D-CA7625160221}" destId="{4ECB2290-AC61-42EF-B0D8-CDE74E26857C}" srcOrd="0" destOrd="0" presId="urn:microsoft.com/office/officeart/2005/8/layout/default"/>
    <dgm:cxn modelId="{B8844C01-6373-42EB-A381-68225F7FB730}" srcId="{43DA5ECB-1D58-4EC8-A0C2-CB386594C309}" destId="{6760D0D0-A597-413D-A3C8-7A8BEF0D6942}" srcOrd="0" destOrd="0" parTransId="{FC97E61E-D366-48DE-B6BB-01EE920D22E4}" sibTransId="{9889BBBE-2C94-48F5-A868-42BD4F4BF4C2}"/>
    <dgm:cxn modelId="{DB58CBC8-672E-4663-8EBD-7DAF2232E4C6}" type="presOf" srcId="{4662B28C-FD7C-4C61-98A4-8285954B0152}" destId="{A97A4972-4F45-4BCC-9E64-5BF04A72962E}" srcOrd="0" destOrd="0" presId="urn:microsoft.com/office/officeart/2005/8/layout/default"/>
    <dgm:cxn modelId="{28030C1A-025E-4983-8DC3-A527CD32D99F}" type="presOf" srcId="{43DA5ECB-1D58-4EC8-A0C2-CB386594C309}" destId="{3C55CFF5-483F-4112-90B3-14C1D7540D99}" srcOrd="0" destOrd="0" presId="urn:microsoft.com/office/officeart/2005/8/layout/default"/>
    <dgm:cxn modelId="{AF56D58B-28D3-4C0E-95AF-9CC022AED5A9}" type="presParOf" srcId="{3C55CFF5-483F-4112-90B3-14C1D7540D99}" destId="{F8E6690A-FDEB-442B-B6FE-CD02C08AD177}" srcOrd="0" destOrd="0" presId="urn:microsoft.com/office/officeart/2005/8/layout/default"/>
    <dgm:cxn modelId="{9B72DB0C-1AF5-4186-99AB-1F55205C96E3}" type="presParOf" srcId="{3C55CFF5-483F-4112-90B3-14C1D7540D99}" destId="{3BE9415B-E6D1-45D4-B9CD-EB0344631370}" srcOrd="1" destOrd="0" presId="urn:microsoft.com/office/officeart/2005/8/layout/default"/>
    <dgm:cxn modelId="{28F55E34-F580-429F-B370-88ADA8216CED}" type="presParOf" srcId="{3C55CFF5-483F-4112-90B3-14C1D7540D99}" destId="{4ECB2290-AC61-42EF-B0D8-CDE74E26857C}" srcOrd="2" destOrd="0" presId="urn:microsoft.com/office/officeart/2005/8/layout/default"/>
    <dgm:cxn modelId="{0ECDE447-755F-4863-A111-8BC21B2959B6}" type="presParOf" srcId="{3C55CFF5-483F-4112-90B3-14C1D7540D99}" destId="{A81BE84D-6480-4C2E-8D4B-E1A88DF555DD}" srcOrd="3" destOrd="0" presId="urn:microsoft.com/office/officeart/2005/8/layout/default"/>
    <dgm:cxn modelId="{0E62B960-443D-446B-A1F8-C5CBEE3D052A}" type="presParOf" srcId="{3C55CFF5-483F-4112-90B3-14C1D7540D99}" destId="{A97A4972-4F45-4BCC-9E64-5BF04A72962E}" srcOrd="4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1" y="2733709"/>
            <a:ext cx="6108101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A8C5-D869-47BE-86BE-92C635012E31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1510" y="2750337"/>
            <a:ext cx="878916" cy="1356442"/>
          </a:xfrm>
        </p:spPr>
        <p:txBody>
          <a:bodyPr/>
          <a:lstStyle/>
          <a:p>
            <a:fld id="{4B359D86-B16E-4001-A4A6-2F401AEDA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5929622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2" y="4711617"/>
            <a:ext cx="7210394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0242" y="609598"/>
            <a:ext cx="721039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39" y="5169584"/>
            <a:ext cx="7210397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A8C5-D869-47BE-86BE-92C635012E31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7092" y="4711310"/>
            <a:ext cx="865613" cy="1090789"/>
          </a:xfrm>
        </p:spPr>
        <p:txBody>
          <a:bodyPr/>
          <a:lstStyle/>
          <a:p>
            <a:fld id="{4B359D86-B16E-4001-A4A6-2F401AEDA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5929622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1" y="609597"/>
            <a:ext cx="721039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2" y="4711616"/>
            <a:ext cx="7210394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A8C5-D869-47BE-86BE-92C635012E31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7092" y="4711616"/>
            <a:ext cx="865613" cy="1090789"/>
          </a:xfrm>
        </p:spPr>
        <p:txBody>
          <a:bodyPr/>
          <a:lstStyle/>
          <a:p>
            <a:fld id="{4B359D86-B16E-4001-A4A6-2F401AEDA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7828359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5929622"/>
            <a:ext cx="1202248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92" y="609599"/>
            <a:ext cx="6539158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51717" y="3653379"/>
            <a:ext cx="611743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2" y="4711616"/>
            <a:ext cx="7210394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A8C5-D869-47BE-86BE-92C635012E31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7092" y="4709926"/>
            <a:ext cx="865613" cy="1090789"/>
          </a:xfrm>
        </p:spPr>
        <p:txBody>
          <a:bodyPr/>
          <a:lstStyle/>
          <a:p>
            <a:fld id="{4B359D86-B16E-4001-A4A6-2F401AEDA4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37679" y="74811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247107" y="3033524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7828359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5929622"/>
            <a:ext cx="1202248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39" y="4711616"/>
            <a:ext cx="7210397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0" y="5300150"/>
            <a:ext cx="7210397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A8C5-D869-47BE-86BE-92C635012E31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7092" y="4709926"/>
            <a:ext cx="865613" cy="1090789"/>
          </a:xfrm>
        </p:spPr>
        <p:txBody>
          <a:bodyPr/>
          <a:lstStyle/>
          <a:p>
            <a:fld id="{4B359D86-B16E-4001-A4A6-2F401AEDA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01917" y="753228"/>
            <a:ext cx="721872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95709" y="2336873"/>
            <a:ext cx="230252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10241" y="3022674"/>
            <a:ext cx="2287277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67019" y="2336873"/>
            <a:ext cx="22974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59103" y="3022674"/>
            <a:ext cx="229743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418117" y="2336873"/>
            <a:ext cx="230251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418117" y="3022674"/>
            <a:ext cx="2302519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A8C5-D869-47BE-86BE-92C635012E31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59D86-B16E-4001-A4A6-2F401AEDA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10242" y="753228"/>
            <a:ext cx="7210395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10239" y="4297503"/>
            <a:ext cx="228727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10239" y="2336873"/>
            <a:ext cx="2287279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10239" y="4873765"/>
            <a:ext cx="228727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59103" y="4297503"/>
            <a:ext cx="22974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59103" y="2336873"/>
            <a:ext cx="229743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58088" y="4873764"/>
            <a:ext cx="230047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423009" y="4297503"/>
            <a:ext cx="229762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423008" y="2336873"/>
            <a:ext cx="2297629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422915" y="4873762"/>
            <a:ext cx="2300672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A8C5-D869-47BE-86BE-92C635012E31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59D86-B16E-4001-A4A6-2F401AEDA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A8C5-D869-47BE-86BE-92C635012E31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59D86-B16E-4001-A4A6-2F401AEDA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448782" y="2040420"/>
            <a:ext cx="5106988" cy="102614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7200777" y="5543428"/>
            <a:ext cx="1602997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96923" y="609597"/>
            <a:ext cx="80535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652503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5344" y="5936188"/>
            <a:ext cx="2057400" cy="365125"/>
          </a:xfrm>
        </p:spPr>
        <p:txBody>
          <a:bodyPr/>
          <a:lstStyle/>
          <a:p>
            <a:fld id="{C9C1A8C5-D869-47BE-86BE-92C635012E31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951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73163" y="5398634"/>
            <a:ext cx="865613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4B359D86-B16E-4001-A4A6-2F401AEDA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33789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3" y="2733709"/>
            <a:ext cx="6108101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3" y="4394044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1510" y="2750337"/>
            <a:ext cx="878916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37840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47399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A8C5-D869-47BE-86BE-92C635012E31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59D86-B16E-4001-A4A6-2F401AEDA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4086907"/>
            <a:ext cx="7828359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68" y="4087901"/>
            <a:ext cx="1202248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7939371" y="2726267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2" y="2869895"/>
            <a:ext cx="7210395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0242" y="4232176"/>
            <a:ext cx="7210395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7094" y="2869900"/>
            <a:ext cx="865613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53910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0242" y="2336873"/>
            <a:ext cx="3523769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5594" y="2336873"/>
            <a:ext cx="3525044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5227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2" y="753234"/>
            <a:ext cx="7210397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9765" y="2336878"/>
            <a:ext cx="3354245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44" y="3030013"/>
            <a:ext cx="3523766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5116" y="2336873"/>
            <a:ext cx="3355521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95594" y="3030013"/>
            <a:ext cx="3525044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72232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61956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54314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1" y="753227"/>
            <a:ext cx="721039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8"/>
            <a:ext cx="4206252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3" y="2336877"/>
            <a:ext cx="2842559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41840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5" y="753228"/>
            <a:ext cx="7210393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51252" y="2336874"/>
            <a:ext cx="406938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2" y="2336878"/>
            <a:ext cx="2907192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57016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5928628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1" y="5929622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4" y="4711621"/>
            <a:ext cx="7210394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0244" y="609602"/>
            <a:ext cx="721039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1" y="5169588"/>
            <a:ext cx="7210397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7094" y="4711314"/>
            <a:ext cx="865613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642394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5928628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1" y="5929622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1" y="609597"/>
            <a:ext cx="721039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4" y="4711620"/>
            <a:ext cx="7210394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7094" y="4711620"/>
            <a:ext cx="865613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38369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5928628"/>
            <a:ext cx="7828359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1" y="5929622"/>
            <a:ext cx="1202248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2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92" y="609603"/>
            <a:ext cx="6539158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51717" y="3653379"/>
            <a:ext cx="611743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4" y="4711620"/>
            <a:ext cx="7210394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7094" y="4709930"/>
            <a:ext cx="865613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37679" y="74811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247107" y="3033524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459956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4086907"/>
            <a:ext cx="7828359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68" y="4087901"/>
            <a:ext cx="1202248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7939369" y="2726267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2" y="2869895"/>
            <a:ext cx="7210395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0242" y="4232172"/>
            <a:ext cx="7210395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A8C5-D869-47BE-86BE-92C635012E31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7092" y="2869896"/>
            <a:ext cx="865613" cy="1090789"/>
          </a:xfrm>
        </p:spPr>
        <p:txBody>
          <a:bodyPr/>
          <a:lstStyle/>
          <a:p>
            <a:fld id="{4B359D86-B16E-4001-A4A6-2F401AEDA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5928628"/>
            <a:ext cx="7828359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1" y="5929622"/>
            <a:ext cx="1202248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1" y="4711620"/>
            <a:ext cx="7210397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2" y="5300154"/>
            <a:ext cx="7210397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7094" y="4709930"/>
            <a:ext cx="865613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87304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01917" y="753228"/>
            <a:ext cx="721872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95709" y="2336873"/>
            <a:ext cx="230252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10243" y="3022678"/>
            <a:ext cx="2287277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67019" y="2336873"/>
            <a:ext cx="22974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59103" y="3022678"/>
            <a:ext cx="229743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418119" y="2336873"/>
            <a:ext cx="230251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418119" y="3022678"/>
            <a:ext cx="2302519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3368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10242" y="753228"/>
            <a:ext cx="7210395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10241" y="4297503"/>
            <a:ext cx="228727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10241" y="2336873"/>
            <a:ext cx="2287279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10241" y="4873765"/>
            <a:ext cx="228727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59103" y="4297503"/>
            <a:ext cx="22974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59103" y="2336873"/>
            <a:ext cx="229743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58090" y="4873764"/>
            <a:ext cx="230047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423011" y="4297503"/>
            <a:ext cx="229762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423010" y="2336873"/>
            <a:ext cx="2297629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422915" y="4873762"/>
            <a:ext cx="2300672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6081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098478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448782" y="2040424"/>
            <a:ext cx="5106988" cy="102614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7200779" y="5543432"/>
            <a:ext cx="1602997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96925" y="609597"/>
            <a:ext cx="80535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602"/>
            <a:ext cx="6652503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5344" y="5936192"/>
            <a:ext cx="2057400" cy="365125"/>
          </a:xfrm>
        </p:spPr>
        <p:txBody>
          <a:bodyPr/>
          <a:lstStyle/>
          <a:p>
            <a:fld id="{6178E61D-D431-422C-9764-11DAFE33AB63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3" y="5936193"/>
            <a:ext cx="459510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73165" y="5398638"/>
            <a:ext cx="865613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79959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33789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4" y="2733709"/>
            <a:ext cx="6108101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4" y="4394046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1510" y="2750337"/>
            <a:ext cx="878916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406859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47468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4086907"/>
            <a:ext cx="7828359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68" y="4087901"/>
            <a:ext cx="1202248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7939371" y="2726267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2" y="2869895"/>
            <a:ext cx="7210395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0242" y="4232178"/>
            <a:ext cx="7210395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7095" y="2869902"/>
            <a:ext cx="865613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074325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0243" y="2336873"/>
            <a:ext cx="3523769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5594" y="2336873"/>
            <a:ext cx="3525044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10507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3" y="753236"/>
            <a:ext cx="7210397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9766" y="2336880"/>
            <a:ext cx="3354245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44" y="3030015"/>
            <a:ext cx="3523766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5116" y="2336873"/>
            <a:ext cx="3355521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95594" y="3030015"/>
            <a:ext cx="3525044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09358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0240" y="2336873"/>
            <a:ext cx="3523769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5592" y="2336873"/>
            <a:ext cx="3525044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A8C5-D869-47BE-86BE-92C635012E31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59D86-B16E-4001-A4A6-2F401AEDA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27058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91131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1" y="753227"/>
            <a:ext cx="721039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80"/>
            <a:ext cx="4206252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4" y="2336878"/>
            <a:ext cx="2842559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26324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6" y="753228"/>
            <a:ext cx="7210393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51253" y="2336874"/>
            <a:ext cx="406938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2" y="2336879"/>
            <a:ext cx="2907192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1218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5928628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1" y="5929622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4" y="4711623"/>
            <a:ext cx="7210394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0244" y="609604"/>
            <a:ext cx="721039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2" y="5169590"/>
            <a:ext cx="7210397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7095" y="4711316"/>
            <a:ext cx="865613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90165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5928628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1" y="5929622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1" y="609597"/>
            <a:ext cx="721039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4" y="4711622"/>
            <a:ext cx="7210394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7095" y="4711622"/>
            <a:ext cx="865613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31110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5928628"/>
            <a:ext cx="7828359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1" y="5929622"/>
            <a:ext cx="1202248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2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92" y="609605"/>
            <a:ext cx="6539158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51717" y="3653379"/>
            <a:ext cx="611743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4" y="4711622"/>
            <a:ext cx="7210394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7095" y="4709932"/>
            <a:ext cx="865613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37679" y="74811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247107" y="3033524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373428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5928628"/>
            <a:ext cx="7828359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1" y="5929622"/>
            <a:ext cx="1202248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2" y="4711622"/>
            <a:ext cx="7210397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3" y="5300156"/>
            <a:ext cx="7210397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7095" y="4709932"/>
            <a:ext cx="865613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18869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01917" y="753228"/>
            <a:ext cx="721872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95709" y="2336873"/>
            <a:ext cx="230252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10244" y="3022680"/>
            <a:ext cx="2287277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67019" y="2336873"/>
            <a:ext cx="22974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59103" y="3022680"/>
            <a:ext cx="229743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418120" y="2336873"/>
            <a:ext cx="230251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418120" y="3022680"/>
            <a:ext cx="2302519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220878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10242" y="753228"/>
            <a:ext cx="7210395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10242" y="4297503"/>
            <a:ext cx="228727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10242" y="2336873"/>
            <a:ext cx="2287279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10242" y="4873765"/>
            <a:ext cx="228727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59103" y="4297503"/>
            <a:ext cx="22974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59103" y="2336873"/>
            <a:ext cx="229743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58091" y="4873764"/>
            <a:ext cx="230047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423012" y="4297503"/>
            <a:ext cx="229762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423011" y="2336873"/>
            <a:ext cx="2297629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422915" y="4873762"/>
            <a:ext cx="2300672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24628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0" y="753230"/>
            <a:ext cx="7210397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9763" y="2336874"/>
            <a:ext cx="3354245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42" y="3030009"/>
            <a:ext cx="3523766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5116" y="2336873"/>
            <a:ext cx="3355521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95593" y="3030009"/>
            <a:ext cx="3525044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A8C5-D869-47BE-86BE-92C635012E31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59D86-B16E-4001-A4A6-2F401AEDA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31590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448782" y="2040426"/>
            <a:ext cx="5106988" cy="102614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7200780" y="5543434"/>
            <a:ext cx="1602997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96925" y="609597"/>
            <a:ext cx="80535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604"/>
            <a:ext cx="6652503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5344" y="5936194"/>
            <a:ext cx="2057400" cy="365125"/>
          </a:xfrm>
        </p:spPr>
        <p:txBody>
          <a:bodyPr/>
          <a:lstStyle/>
          <a:p>
            <a:fld id="{6178E61D-D431-422C-9764-11DAFE33AB63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3" y="5936195"/>
            <a:ext cx="459510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73166" y="5398640"/>
            <a:ext cx="865613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09886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33789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5" y="2733709"/>
            <a:ext cx="6108101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5" y="4394048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1510" y="2750337"/>
            <a:ext cx="878916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84235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57999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4086907"/>
            <a:ext cx="7828359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68" y="4087901"/>
            <a:ext cx="1202248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7939371" y="2726267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2" y="2869895"/>
            <a:ext cx="7210395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0242" y="4232180"/>
            <a:ext cx="7210395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7096" y="2869904"/>
            <a:ext cx="865613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1986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0244" y="2336873"/>
            <a:ext cx="3523769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5594" y="2336873"/>
            <a:ext cx="3525044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0391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4" y="753238"/>
            <a:ext cx="7210397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9767" y="2336882"/>
            <a:ext cx="3354245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44" y="3030017"/>
            <a:ext cx="3523766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5116" y="2336873"/>
            <a:ext cx="3355521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95594" y="3030017"/>
            <a:ext cx="3525044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2925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01469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05378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1" y="753227"/>
            <a:ext cx="721039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80"/>
            <a:ext cx="4206252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5" y="2336878"/>
            <a:ext cx="2842559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33333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A8C5-D869-47BE-86BE-92C635012E31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59D86-B16E-4001-A4A6-2F401AEDA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7" y="753228"/>
            <a:ext cx="7210393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51254" y="2336874"/>
            <a:ext cx="406938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2" y="2336879"/>
            <a:ext cx="2907192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12067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5928628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1" y="5929622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4" y="4711625"/>
            <a:ext cx="7210394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0244" y="609606"/>
            <a:ext cx="721039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3" y="5169592"/>
            <a:ext cx="7210397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7096" y="4711318"/>
            <a:ext cx="865613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80607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5928628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1" y="5929622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1" y="609597"/>
            <a:ext cx="721039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4" y="4711624"/>
            <a:ext cx="7210394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7096" y="4711624"/>
            <a:ext cx="865613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74527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5928628"/>
            <a:ext cx="7828359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1" y="5929622"/>
            <a:ext cx="1202248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2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92" y="609607"/>
            <a:ext cx="6539158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51717" y="3653379"/>
            <a:ext cx="611743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4" y="4711624"/>
            <a:ext cx="7210394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7096" y="4709934"/>
            <a:ext cx="865613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37679" y="74811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247107" y="3033524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897023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5928628"/>
            <a:ext cx="7828359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1" y="5929622"/>
            <a:ext cx="1202248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3" y="4711624"/>
            <a:ext cx="7210397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4" y="5300158"/>
            <a:ext cx="7210397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7096" y="4709934"/>
            <a:ext cx="865613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68646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01917" y="753228"/>
            <a:ext cx="721872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95709" y="2336873"/>
            <a:ext cx="230252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10245" y="3022682"/>
            <a:ext cx="2287277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67019" y="2336873"/>
            <a:ext cx="22974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59103" y="3022682"/>
            <a:ext cx="229743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418121" y="2336873"/>
            <a:ext cx="230251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418121" y="3022682"/>
            <a:ext cx="2302519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3517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10242" y="753228"/>
            <a:ext cx="7210395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10243" y="4297503"/>
            <a:ext cx="228727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10243" y="2336873"/>
            <a:ext cx="2287279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10243" y="4873765"/>
            <a:ext cx="228727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59103" y="4297503"/>
            <a:ext cx="22974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59103" y="2336873"/>
            <a:ext cx="229743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58092" y="4873764"/>
            <a:ext cx="230047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423013" y="4297503"/>
            <a:ext cx="229762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423012" y="2336873"/>
            <a:ext cx="2297629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422915" y="4873762"/>
            <a:ext cx="2300672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91729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49903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448782" y="2040428"/>
            <a:ext cx="5106988" cy="102614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7200781" y="5543436"/>
            <a:ext cx="1602997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96925" y="609597"/>
            <a:ext cx="80535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606"/>
            <a:ext cx="6652503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5344" y="5936196"/>
            <a:ext cx="2057400" cy="365125"/>
          </a:xfrm>
        </p:spPr>
        <p:txBody>
          <a:bodyPr/>
          <a:lstStyle/>
          <a:p>
            <a:fld id="{6178E61D-D431-422C-9764-11DAFE33AB63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3" y="5936197"/>
            <a:ext cx="459510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73167" y="5398642"/>
            <a:ext cx="865613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44545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A8C5-D869-47BE-86BE-92C635012E31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59D86-B16E-4001-A4A6-2F401AEDA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1" y="753227"/>
            <a:ext cx="721039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4206252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1" y="2336873"/>
            <a:ext cx="2842559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A8C5-D869-47BE-86BE-92C635012E31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59D86-B16E-4001-A4A6-2F401AEDA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3" y="753228"/>
            <a:ext cx="7210393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51250" y="2336874"/>
            <a:ext cx="406938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2" y="2336874"/>
            <a:ext cx="2907192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A8C5-D869-47BE-86BE-92C635012E31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59D86-B16E-4001-A4A6-2F401AEDA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17" Type="http://schemas.openxmlformats.org/officeDocument/2006/relationships/slideLayout" Target="../slideLayouts/slideLayout51.xml"/><Relationship Id="rId2" Type="http://schemas.openxmlformats.org/officeDocument/2006/relationships/slideLayout" Target="../slideLayouts/slideLayout36.xml"/><Relationship Id="rId16" Type="http://schemas.openxmlformats.org/officeDocument/2006/relationships/slideLayout" Target="../slideLayouts/slideLayout50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44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4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63.xml"/><Relationship Id="rId17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3.xml"/><Relationship Id="rId16" Type="http://schemas.openxmlformats.org/officeDocument/2006/relationships/slideLayout" Target="../slideLayouts/slideLayout67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5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61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Relationship Id="rId14" Type="http://schemas.openxmlformats.org/officeDocument/2006/relationships/slideLayout" Target="../slideLayouts/slideLayout6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0241" y="753228"/>
            <a:ext cx="7210396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0241" y="2336873"/>
            <a:ext cx="7210396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63236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1A8C5-D869-47BE-86BE-92C635012E31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0241" y="5936189"/>
            <a:ext cx="51529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47092" y="753228"/>
            <a:ext cx="865613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59D86-B16E-4001-A4A6-2F401AEDA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0242" y="753228"/>
            <a:ext cx="7210396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0242" y="2336873"/>
            <a:ext cx="7210396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63236" y="593619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0242" y="5936191"/>
            <a:ext cx="51529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47093" y="753230"/>
            <a:ext cx="865613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76286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0243" y="753228"/>
            <a:ext cx="7210396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0243" y="2336873"/>
            <a:ext cx="7210396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63236" y="593619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0242" y="5936193"/>
            <a:ext cx="51529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47094" y="753232"/>
            <a:ext cx="865613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758266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0243" y="753228"/>
            <a:ext cx="7210396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0243" y="2336873"/>
            <a:ext cx="7210396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63236" y="593619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pPr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0242" y="5936195"/>
            <a:ext cx="51529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47095" y="753234"/>
            <a:ext cx="865613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268976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9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9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9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9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9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786058"/>
            <a:ext cx="7143768" cy="1428760"/>
          </a:xfrm>
        </p:spPr>
        <p:txBody>
          <a:bodyPr>
            <a:noAutofit/>
          </a:bodyPr>
          <a:lstStyle/>
          <a:p>
            <a:pPr algn="ctr"/>
            <a:r>
              <a:rPr lang="id-ID" b="1" dirty="0" smtClean="0"/>
              <a:t/>
            </a:r>
            <a:br>
              <a:rPr lang="id-ID" b="1" dirty="0" smtClean="0"/>
            </a:br>
            <a:r>
              <a:rPr lang="id-ID" b="1" dirty="0" smtClean="0"/>
              <a:t/>
            </a:r>
            <a:br>
              <a:rPr lang="id-ID" b="1" dirty="0" smtClean="0"/>
            </a:br>
            <a:r>
              <a:rPr lang="id-ID" b="1" dirty="0" smtClean="0"/>
              <a:t>NEGARA &amp; KONSTITUSI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4786322"/>
            <a:ext cx="6108101" cy="1117687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effectLst/>
              </a:rPr>
              <a:t>YENI IKA PRATIWI, SP., </a:t>
            </a:r>
            <a:r>
              <a:rPr lang="en-US" sz="2400" b="1" dirty="0" err="1" smtClean="0">
                <a:solidFill>
                  <a:schemeClr val="bg1"/>
                </a:solidFill>
                <a:effectLst/>
              </a:rPr>
              <a:t>M.Agr</a:t>
            </a:r>
            <a:endParaRPr lang="en-US" sz="2400" b="1" dirty="0" smtClean="0">
              <a:solidFill>
                <a:schemeClr val="bg1"/>
              </a:solidFill>
              <a:effectLst/>
            </a:endParaRPr>
          </a:p>
        </p:txBody>
      </p:sp>
      <p:pic>
        <p:nvPicPr>
          <p:cNvPr id="1026" name="Picture 2" descr="D:\Data D\LOGO\UNMER SBY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500042"/>
            <a:ext cx="1743607" cy="174360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38686104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400" dirty="0" smtClean="0"/>
              <a:t>Status  </a:t>
            </a:r>
            <a:r>
              <a:rPr lang="en-US" sz="2400" dirty="0" err="1" smtClean="0"/>
              <a:t>kewarganegaraan</a:t>
            </a:r>
            <a:r>
              <a:rPr lang="en-US" sz="2400" dirty="0" smtClean="0"/>
              <a:t>  </a:t>
            </a:r>
            <a:r>
              <a:rPr lang="en-US" sz="2400" dirty="0" err="1" smtClean="0"/>
              <a:t>suatu</a:t>
            </a:r>
            <a:r>
              <a:rPr lang="en-US" sz="2400" dirty="0" smtClean="0"/>
              <a:t>  </a:t>
            </a:r>
            <a:r>
              <a:rPr lang="en-US" sz="2400" dirty="0" err="1" smtClean="0"/>
              <a:t>negara</a:t>
            </a:r>
            <a:r>
              <a:rPr lang="en-US" sz="2400" dirty="0" smtClean="0"/>
              <a:t>  </a:t>
            </a:r>
            <a:r>
              <a:rPr lang="en-US" sz="2400" dirty="0" err="1" smtClean="0"/>
              <a:t>akan</a:t>
            </a:r>
            <a:r>
              <a:rPr lang="en-US" sz="2400" dirty="0" smtClean="0"/>
              <a:t>  </a:t>
            </a:r>
            <a:r>
              <a:rPr lang="en-US" sz="2400" dirty="0" err="1" smtClean="0"/>
              <a:t>berimplikasi</a:t>
            </a:r>
            <a:r>
              <a:rPr lang="en-US" sz="2400" dirty="0" smtClean="0"/>
              <a:t> 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 (</a:t>
            </a:r>
            <a:r>
              <a:rPr lang="en-US" sz="2400" dirty="0" err="1" smtClean="0"/>
              <a:t>Samekto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Kridalaksana</a:t>
            </a:r>
            <a:r>
              <a:rPr lang="en-US" sz="2400" dirty="0" smtClean="0"/>
              <a:t>, 2008:59):</a:t>
            </a:r>
            <a:endParaRPr lang="id-ID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214554"/>
            <a:ext cx="7990848" cy="4306838"/>
          </a:xfrm>
        </p:spPr>
        <p:txBody>
          <a:bodyPr>
            <a:normAutofit fontScale="62500" lnSpcReduction="20000"/>
          </a:bodyPr>
          <a:lstStyle/>
          <a:p>
            <a:pPr marL="354013" indent="-354013">
              <a:buFont typeface="+mj-lt"/>
              <a:buAutoNum type="alphaLcPeriod"/>
            </a:pPr>
            <a:r>
              <a:rPr lang="en-US" sz="3200" dirty="0" err="1" smtClean="0">
                <a:solidFill>
                  <a:schemeClr val="bg1"/>
                </a:solidFill>
                <a:effectLst/>
              </a:rPr>
              <a:t>Hak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atas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perlindungan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diplomatik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di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luar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negeri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merupakan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hak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kewarganegaraan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. 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Suatu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negara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berhak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melindungi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warganya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di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luar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negeri</a:t>
            </a:r>
            <a:endParaRPr lang="id-ID" sz="3200" dirty="0" smtClean="0">
              <a:solidFill>
                <a:schemeClr val="bg1"/>
              </a:solidFill>
              <a:effectLst/>
            </a:endParaRPr>
          </a:p>
          <a:p>
            <a:pPr marL="354013" indent="-354013">
              <a:buFont typeface="+mj-lt"/>
              <a:buAutoNum type="alphaLcPeriod"/>
            </a:pPr>
            <a:r>
              <a:rPr lang="en-US" sz="3200" dirty="0" err="1" smtClean="0">
                <a:solidFill>
                  <a:schemeClr val="bg1"/>
                </a:solidFill>
                <a:effectLst/>
              </a:rPr>
              <a:t>Kewarganegaraan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menuntut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kesetiaan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,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dan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salah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satu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bentuk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kesetiaan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tersebut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adalah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kewajiban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melaksanakan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wajib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militer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;</a:t>
            </a:r>
            <a:endParaRPr lang="id-ID" sz="3200" dirty="0" smtClean="0">
              <a:solidFill>
                <a:schemeClr val="bg1"/>
              </a:solidFill>
              <a:effectLst/>
            </a:endParaRPr>
          </a:p>
          <a:p>
            <a:pPr marL="354013" indent="-354013">
              <a:buFont typeface="+mj-lt"/>
              <a:buAutoNum type="alphaLcPeriod"/>
            </a:pPr>
            <a:r>
              <a:rPr lang="en-US" sz="3200" dirty="0" err="1" smtClean="0">
                <a:solidFill>
                  <a:schemeClr val="bg1"/>
                </a:solidFill>
                <a:effectLst/>
              </a:rPr>
              <a:t>Suatu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negara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berhak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untuk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menolak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mengekstradisi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warga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negaranya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kepada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negara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lain;</a:t>
            </a:r>
            <a:endParaRPr lang="id-ID" sz="3200" dirty="0" smtClean="0">
              <a:solidFill>
                <a:schemeClr val="bg1"/>
              </a:solidFill>
              <a:effectLst/>
            </a:endParaRPr>
          </a:p>
          <a:p>
            <a:pPr marL="354013" indent="-354013">
              <a:buFont typeface="+mj-lt"/>
              <a:buAutoNum type="alphaLcPeriod"/>
            </a:pPr>
            <a:r>
              <a:rPr lang="en-US" sz="3200" dirty="0" err="1" smtClean="0">
                <a:solidFill>
                  <a:schemeClr val="bg1"/>
                </a:solidFill>
                <a:effectLst/>
              </a:rPr>
              <a:t>Berdasarkan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praktek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, 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secara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garis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besar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kewarganegaraan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seseorang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dapat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diperoleh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:</a:t>
            </a:r>
            <a:endParaRPr lang="id-ID" sz="3200" dirty="0" smtClean="0">
              <a:solidFill>
                <a:schemeClr val="bg1"/>
              </a:solidFill>
              <a:effectLst/>
            </a:endParaRPr>
          </a:p>
          <a:p>
            <a:pPr marL="722313" indent="-368300">
              <a:buFont typeface="+mj-lt"/>
              <a:buAutoNum type="arabicParenR"/>
            </a:pPr>
            <a:r>
              <a:rPr lang="en-US" sz="2900" dirty="0" smtClean="0">
                <a:solidFill>
                  <a:schemeClr val="bg1"/>
                </a:solidFill>
              </a:rPr>
              <a:t> </a:t>
            </a:r>
            <a:r>
              <a:rPr lang="en-US" sz="2900" dirty="0" err="1" smtClean="0">
                <a:solidFill>
                  <a:schemeClr val="bg1"/>
                </a:solidFill>
                <a:effectLst/>
              </a:rPr>
              <a:t>Berdasarkan</a:t>
            </a:r>
            <a:r>
              <a:rPr lang="en-US" sz="29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900" dirty="0" err="1" smtClean="0">
                <a:solidFill>
                  <a:schemeClr val="bg1"/>
                </a:solidFill>
                <a:effectLst/>
              </a:rPr>
              <a:t>kewarganegaraan</a:t>
            </a:r>
            <a:r>
              <a:rPr lang="en-US" sz="29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900" dirty="0" err="1" smtClean="0">
                <a:solidFill>
                  <a:schemeClr val="bg1"/>
                </a:solidFill>
                <a:effectLst/>
              </a:rPr>
              <a:t>orang</a:t>
            </a:r>
            <a:r>
              <a:rPr lang="en-US" sz="29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900" dirty="0" err="1" smtClean="0">
                <a:solidFill>
                  <a:schemeClr val="bg1"/>
                </a:solidFill>
                <a:effectLst/>
              </a:rPr>
              <a:t>tua</a:t>
            </a:r>
            <a:r>
              <a:rPr lang="en-US" sz="2900" dirty="0" smtClean="0">
                <a:solidFill>
                  <a:schemeClr val="bg1"/>
                </a:solidFill>
                <a:effectLst/>
              </a:rPr>
              <a:t> (</a:t>
            </a:r>
            <a:r>
              <a:rPr lang="en-US" sz="2900" dirty="0" err="1" smtClean="0">
                <a:solidFill>
                  <a:schemeClr val="bg1"/>
                </a:solidFill>
                <a:effectLst/>
              </a:rPr>
              <a:t>Ius</a:t>
            </a:r>
            <a:r>
              <a:rPr lang="en-US" sz="29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900" dirty="0" err="1" smtClean="0">
                <a:solidFill>
                  <a:schemeClr val="bg1"/>
                </a:solidFill>
                <a:effectLst/>
              </a:rPr>
              <a:t>Sanguinis</a:t>
            </a:r>
            <a:r>
              <a:rPr lang="en-US" sz="2900" dirty="0" smtClean="0">
                <a:solidFill>
                  <a:schemeClr val="bg1"/>
                </a:solidFill>
                <a:effectLst/>
              </a:rPr>
              <a:t>);</a:t>
            </a:r>
            <a:endParaRPr lang="id-ID" sz="2900" dirty="0" smtClean="0">
              <a:solidFill>
                <a:schemeClr val="bg1"/>
              </a:solidFill>
              <a:effectLst/>
            </a:endParaRPr>
          </a:p>
          <a:p>
            <a:pPr marL="722313" indent="-368300">
              <a:buFont typeface="+mj-lt"/>
              <a:buAutoNum type="arabicParenR"/>
            </a:pPr>
            <a:r>
              <a:rPr lang="en-US" sz="2900" dirty="0" smtClean="0">
                <a:solidFill>
                  <a:schemeClr val="bg1"/>
                </a:solidFill>
                <a:effectLst/>
              </a:rPr>
              <a:t> </a:t>
            </a:r>
            <a:r>
              <a:rPr lang="en-US" sz="2900" dirty="0" err="1" smtClean="0">
                <a:solidFill>
                  <a:schemeClr val="bg1"/>
                </a:solidFill>
                <a:effectLst/>
              </a:rPr>
              <a:t>Berdasarkan</a:t>
            </a:r>
            <a:r>
              <a:rPr lang="en-US" sz="29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900" dirty="0" err="1" smtClean="0">
                <a:solidFill>
                  <a:schemeClr val="bg1"/>
                </a:solidFill>
                <a:effectLst/>
              </a:rPr>
              <a:t>tempat</a:t>
            </a:r>
            <a:r>
              <a:rPr lang="en-US" sz="29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900" dirty="0" err="1" smtClean="0">
                <a:solidFill>
                  <a:schemeClr val="bg1"/>
                </a:solidFill>
                <a:effectLst/>
              </a:rPr>
              <a:t>kelahiran</a:t>
            </a:r>
            <a:r>
              <a:rPr lang="en-US" sz="2900" dirty="0" smtClean="0">
                <a:solidFill>
                  <a:schemeClr val="bg1"/>
                </a:solidFill>
                <a:effectLst/>
              </a:rPr>
              <a:t> (</a:t>
            </a:r>
            <a:r>
              <a:rPr lang="en-US" sz="2900" dirty="0" err="1" smtClean="0">
                <a:solidFill>
                  <a:schemeClr val="bg1"/>
                </a:solidFill>
                <a:effectLst/>
              </a:rPr>
              <a:t>Ius</a:t>
            </a:r>
            <a:r>
              <a:rPr lang="en-US" sz="2900" dirty="0" smtClean="0">
                <a:solidFill>
                  <a:schemeClr val="bg1"/>
                </a:solidFill>
                <a:effectLst/>
              </a:rPr>
              <a:t> Soli);</a:t>
            </a:r>
            <a:endParaRPr lang="id-ID" sz="2900" dirty="0" smtClean="0">
              <a:solidFill>
                <a:schemeClr val="bg1"/>
              </a:solidFill>
              <a:effectLst/>
            </a:endParaRPr>
          </a:p>
          <a:p>
            <a:pPr marL="722313" indent="-368300">
              <a:buFont typeface="+mj-lt"/>
              <a:buAutoNum type="arabicParenR"/>
            </a:pPr>
            <a:r>
              <a:rPr lang="en-US" sz="2900" dirty="0" smtClean="0">
                <a:solidFill>
                  <a:schemeClr val="bg1"/>
                </a:solidFill>
                <a:effectLst/>
              </a:rPr>
              <a:t> </a:t>
            </a:r>
            <a:r>
              <a:rPr lang="en-US" sz="2900" dirty="0" err="1" smtClean="0">
                <a:solidFill>
                  <a:schemeClr val="bg1"/>
                </a:solidFill>
                <a:effectLst/>
              </a:rPr>
              <a:t>Berdasarkan</a:t>
            </a:r>
            <a:r>
              <a:rPr lang="en-US" sz="29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900" dirty="0" err="1" smtClean="0">
                <a:solidFill>
                  <a:schemeClr val="bg1"/>
                </a:solidFill>
                <a:effectLst/>
              </a:rPr>
              <a:t>asas</a:t>
            </a:r>
            <a:r>
              <a:rPr lang="en-US" sz="29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900" dirty="0" err="1" smtClean="0">
                <a:solidFill>
                  <a:schemeClr val="bg1"/>
                </a:solidFill>
                <a:effectLst/>
              </a:rPr>
              <a:t>Ius</a:t>
            </a:r>
            <a:r>
              <a:rPr lang="en-US" sz="29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900" dirty="0" err="1" smtClean="0">
                <a:solidFill>
                  <a:schemeClr val="bg1"/>
                </a:solidFill>
                <a:effectLst/>
              </a:rPr>
              <a:t>Sanguinis</a:t>
            </a:r>
            <a:r>
              <a:rPr lang="en-US" sz="29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900" dirty="0" err="1" smtClean="0">
                <a:solidFill>
                  <a:schemeClr val="bg1"/>
                </a:solidFill>
                <a:effectLst/>
              </a:rPr>
              <a:t>dan</a:t>
            </a:r>
            <a:r>
              <a:rPr lang="en-US" sz="29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900" dirty="0" err="1" smtClean="0">
                <a:solidFill>
                  <a:schemeClr val="bg1"/>
                </a:solidFill>
                <a:effectLst/>
              </a:rPr>
              <a:t>Ius</a:t>
            </a:r>
            <a:r>
              <a:rPr lang="en-US" sz="2900" dirty="0" smtClean="0">
                <a:solidFill>
                  <a:schemeClr val="bg1"/>
                </a:solidFill>
                <a:effectLst/>
              </a:rPr>
              <a:t> Soli.</a:t>
            </a:r>
            <a:endParaRPr lang="id-ID" sz="2900" dirty="0" smtClean="0">
              <a:solidFill>
                <a:schemeClr val="bg1"/>
              </a:solidFill>
              <a:effectLst/>
            </a:endParaRPr>
          </a:p>
          <a:p>
            <a:pPr marL="722313" indent="-368300">
              <a:buFont typeface="+mj-lt"/>
              <a:buAutoNum type="arabicParenR"/>
            </a:pPr>
            <a:r>
              <a:rPr lang="en-US" sz="2900" dirty="0" err="1" smtClean="0">
                <a:solidFill>
                  <a:schemeClr val="bg1"/>
                </a:solidFill>
                <a:effectLst/>
              </a:rPr>
              <a:t>Melalui</a:t>
            </a:r>
            <a:r>
              <a:rPr lang="en-US" sz="29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900" dirty="0" err="1" smtClean="0">
                <a:solidFill>
                  <a:schemeClr val="bg1"/>
                </a:solidFill>
                <a:effectLst/>
              </a:rPr>
              <a:t>naturalisasi</a:t>
            </a:r>
            <a:r>
              <a:rPr lang="en-US" sz="2900" dirty="0" smtClean="0">
                <a:solidFill>
                  <a:schemeClr val="bg1"/>
                </a:solidFill>
                <a:effectLst/>
              </a:rPr>
              <a:t>  (</a:t>
            </a:r>
            <a:r>
              <a:rPr lang="en-US" sz="2900" dirty="0" err="1" smtClean="0">
                <a:solidFill>
                  <a:schemeClr val="bg1"/>
                </a:solidFill>
                <a:effectLst/>
              </a:rPr>
              <a:t>melalui</a:t>
            </a:r>
            <a:r>
              <a:rPr lang="en-US" sz="29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900" dirty="0" err="1" smtClean="0">
                <a:solidFill>
                  <a:schemeClr val="bg1"/>
                </a:solidFill>
                <a:effectLst/>
              </a:rPr>
              <a:t>perkawinan</a:t>
            </a:r>
            <a:r>
              <a:rPr lang="en-US" sz="2900" dirty="0" smtClean="0">
                <a:solidFill>
                  <a:schemeClr val="bg1"/>
                </a:solidFill>
                <a:effectLst/>
              </a:rPr>
              <a:t>,  </a:t>
            </a:r>
            <a:r>
              <a:rPr lang="en-US" sz="2900" dirty="0" err="1" smtClean="0">
                <a:solidFill>
                  <a:schemeClr val="bg1"/>
                </a:solidFill>
                <a:effectLst/>
              </a:rPr>
              <a:t>misalnya</a:t>
            </a:r>
            <a:r>
              <a:rPr lang="en-US" sz="29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900" dirty="0" err="1" smtClean="0">
                <a:solidFill>
                  <a:schemeClr val="bg1"/>
                </a:solidFill>
                <a:effectLst/>
              </a:rPr>
              <a:t>seorang</a:t>
            </a:r>
            <a:r>
              <a:rPr lang="en-US" sz="29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900" dirty="0" err="1" smtClean="0">
                <a:solidFill>
                  <a:schemeClr val="bg1"/>
                </a:solidFill>
                <a:effectLst/>
              </a:rPr>
              <a:t>istri</a:t>
            </a:r>
            <a:r>
              <a:rPr lang="en-US" sz="2900" dirty="0" smtClean="0">
                <a:solidFill>
                  <a:schemeClr val="bg1"/>
                </a:solidFill>
                <a:effectLst/>
              </a:rPr>
              <a:t> yang     </a:t>
            </a:r>
            <a:r>
              <a:rPr lang="en-US" sz="2900" dirty="0" err="1" smtClean="0">
                <a:solidFill>
                  <a:schemeClr val="bg1"/>
                </a:solidFill>
                <a:effectLst/>
              </a:rPr>
              <a:t>mengambil</a:t>
            </a:r>
            <a:r>
              <a:rPr lang="en-US" sz="2900" dirty="0" smtClean="0">
                <a:solidFill>
                  <a:schemeClr val="bg1"/>
                </a:solidFill>
                <a:effectLst/>
              </a:rPr>
              <a:t>     </a:t>
            </a:r>
            <a:r>
              <a:rPr lang="en-US" sz="2900" dirty="0" err="1" smtClean="0">
                <a:solidFill>
                  <a:schemeClr val="bg1"/>
                </a:solidFill>
                <a:effectLst/>
              </a:rPr>
              <a:t>kewarganegaraan</a:t>
            </a:r>
            <a:r>
              <a:rPr lang="en-US" sz="2900" dirty="0" smtClean="0">
                <a:solidFill>
                  <a:schemeClr val="bg1"/>
                </a:solidFill>
                <a:effectLst/>
              </a:rPr>
              <a:t>     </a:t>
            </a:r>
            <a:r>
              <a:rPr lang="en-US" sz="2900" dirty="0" err="1" smtClean="0">
                <a:solidFill>
                  <a:schemeClr val="bg1"/>
                </a:solidFill>
                <a:effectLst/>
              </a:rPr>
              <a:t>suami</a:t>
            </a:r>
            <a:r>
              <a:rPr lang="en-US" sz="2900" dirty="0" smtClean="0">
                <a:solidFill>
                  <a:schemeClr val="bg1"/>
                </a:solidFill>
                <a:effectLst/>
              </a:rPr>
              <a:t>,     </a:t>
            </a:r>
            <a:r>
              <a:rPr lang="en-US" sz="2900" dirty="0" err="1" smtClean="0">
                <a:solidFill>
                  <a:schemeClr val="bg1"/>
                </a:solidFill>
                <a:effectLst/>
              </a:rPr>
              <a:t>atau</a:t>
            </a:r>
            <a:r>
              <a:rPr lang="en-US" sz="2900" dirty="0" smtClean="0">
                <a:solidFill>
                  <a:schemeClr val="bg1"/>
                </a:solidFill>
                <a:effectLst/>
              </a:rPr>
              <a:t>     </a:t>
            </a:r>
            <a:r>
              <a:rPr lang="en-US" sz="2900" dirty="0" err="1" smtClean="0">
                <a:solidFill>
                  <a:schemeClr val="bg1"/>
                </a:solidFill>
                <a:effectLst/>
              </a:rPr>
              <a:t>dengan</a:t>
            </a:r>
            <a:r>
              <a:rPr lang="en-US" sz="29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900" dirty="0" err="1" smtClean="0">
                <a:solidFill>
                  <a:schemeClr val="bg1"/>
                </a:solidFill>
                <a:effectLst/>
              </a:rPr>
              <a:t>permohonan</a:t>
            </a:r>
            <a:r>
              <a:rPr lang="en-US" sz="2900" dirty="0" smtClean="0">
                <a:solidFill>
                  <a:schemeClr val="bg1"/>
                </a:solidFill>
                <a:effectLst/>
              </a:rPr>
              <a:t> yang </a:t>
            </a:r>
            <a:r>
              <a:rPr lang="en-US" sz="2900" dirty="0" err="1" smtClean="0">
                <a:solidFill>
                  <a:schemeClr val="bg1"/>
                </a:solidFill>
                <a:effectLst/>
              </a:rPr>
              <a:t>diajukan</a:t>
            </a:r>
            <a:r>
              <a:rPr lang="en-US" sz="29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900" dirty="0" err="1" smtClean="0">
                <a:solidFill>
                  <a:schemeClr val="bg1"/>
                </a:solidFill>
                <a:effectLst/>
              </a:rPr>
              <a:t>kepada</a:t>
            </a:r>
            <a:r>
              <a:rPr lang="en-US" sz="29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900" dirty="0" err="1" smtClean="0">
                <a:solidFill>
                  <a:schemeClr val="bg1"/>
                </a:solidFill>
                <a:effectLst/>
              </a:rPr>
              <a:t>negara</a:t>
            </a:r>
            <a:r>
              <a:rPr lang="en-US" sz="2900" dirty="0" smtClean="0">
                <a:solidFill>
                  <a:schemeClr val="bg1"/>
                </a:solidFill>
                <a:effectLst/>
              </a:rPr>
              <a:t>).</a:t>
            </a:r>
            <a:endParaRPr lang="id-ID" sz="2900" dirty="0" smtClean="0">
              <a:solidFill>
                <a:schemeClr val="bg1"/>
              </a:solidFill>
              <a:effectLst/>
            </a:endParaRPr>
          </a:p>
          <a:p>
            <a:endParaRPr lang="id-ID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785794"/>
            <a:ext cx="7347903" cy="1080938"/>
          </a:xfrm>
        </p:spPr>
        <p:txBody>
          <a:bodyPr>
            <a:normAutofit/>
          </a:bodyPr>
          <a:lstStyle/>
          <a:p>
            <a:r>
              <a:rPr lang="id-ID" sz="2800" dirty="0" smtClean="0"/>
              <a:t>b. WILAYAH DENGAN BATAS-BATAS TERTENTU</a:t>
            </a:r>
            <a:endParaRPr lang="id-ID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2" y="2336878"/>
            <a:ext cx="4490386" cy="4235394"/>
          </a:xfrm>
        </p:spPr>
        <p:txBody>
          <a:bodyPr>
            <a:normAutofit lnSpcReduction="10000"/>
          </a:bodyPr>
          <a:lstStyle/>
          <a:p>
            <a:pPr marL="354013" indent="-354013">
              <a:buFont typeface="Wingdings" pitchFamily="2" charset="2"/>
              <a:buChar char="q"/>
              <a:tabLst>
                <a:tab pos="0" algn="l"/>
              </a:tabLst>
            </a:pPr>
            <a:r>
              <a:rPr lang="en-US" sz="2200" dirty="0" smtClean="0">
                <a:solidFill>
                  <a:schemeClr val="bg1"/>
                </a:solidFill>
                <a:effectLst/>
              </a:rPr>
              <a:t>Wilayah 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suatu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negara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pada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umumnya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meliputi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wilayah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darat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,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wilayah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laut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,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wilayah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udara</a:t>
            </a:r>
            <a:endParaRPr lang="id-ID" sz="2200" dirty="0" smtClean="0">
              <a:solidFill>
                <a:schemeClr val="bg1"/>
              </a:solidFill>
              <a:effectLst/>
            </a:endParaRPr>
          </a:p>
          <a:p>
            <a:pPr marL="354013" indent="-354013">
              <a:buFont typeface="Wingdings" pitchFamily="2" charset="2"/>
              <a:buChar char="q"/>
              <a:tabLst>
                <a:tab pos="0" algn="l"/>
              </a:tabLst>
            </a:pPr>
            <a:r>
              <a:rPr lang="en-US" sz="2200" dirty="0" smtClean="0">
                <a:solidFill>
                  <a:schemeClr val="bg1"/>
                </a:solidFill>
                <a:effectLst/>
              </a:rPr>
              <a:t>Di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samping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wilayah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darat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,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laut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,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udara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dengan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batas-batas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tertentu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,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ada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juga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wilayah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yang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disebut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ekstra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teritorial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.</a:t>
            </a:r>
            <a:endParaRPr lang="id-ID" sz="2200" dirty="0" smtClean="0">
              <a:solidFill>
                <a:schemeClr val="bg1"/>
              </a:solidFill>
              <a:effectLst/>
            </a:endParaRPr>
          </a:p>
          <a:p>
            <a:pPr marL="354013" indent="-354013">
              <a:buFont typeface="Wingdings" pitchFamily="2" charset="2"/>
              <a:buChar char="q"/>
              <a:tabLst>
                <a:tab pos="0" algn="l"/>
              </a:tabLst>
            </a:pPr>
            <a:r>
              <a:rPr lang="en-US" sz="2200" dirty="0" smtClean="0">
                <a:solidFill>
                  <a:schemeClr val="bg1"/>
                </a:solidFill>
                <a:effectLst/>
              </a:rPr>
              <a:t>Yang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termasuk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wilayah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ekstra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teritorial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adalah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 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kapal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di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bawah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bendera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suatu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negara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kantor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perwakilan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diplomatik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suatu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negara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di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negara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lain.</a:t>
            </a:r>
            <a:endParaRPr lang="id-ID" sz="2200" dirty="0" smtClean="0">
              <a:solidFill>
                <a:schemeClr val="bg1"/>
              </a:solidFill>
              <a:effectLst/>
            </a:endParaRPr>
          </a:p>
          <a:p>
            <a:endParaRPr lang="id-ID" dirty="0"/>
          </a:p>
        </p:txBody>
      </p:sp>
      <p:pic>
        <p:nvPicPr>
          <p:cNvPr id="80898" name="Picture 2" descr="Wilayah Laut dan Wilayah Teritorial Di Indonesia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20053" r="20053"/>
          <a:stretch>
            <a:fillRect/>
          </a:stretch>
        </p:blipFill>
        <p:spPr bwMode="auto">
          <a:xfrm>
            <a:off x="5000625" y="2285992"/>
            <a:ext cx="3357563" cy="40005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Berkenaan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Wilayah </a:t>
            </a:r>
            <a:r>
              <a:rPr lang="en-US" sz="2800" dirty="0" err="1" smtClean="0"/>
              <a:t>Perairan</a:t>
            </a:r>
            <a:r>
              <a:rPr lang="en-US" sz="2800" dirty="0" smtClean="0"/>
              <a:t> </a:t>
            </a:r>
            <a:r>
              <a:rPr lang="en-US" sz="2800" dirty="0" err="1" smtClean="0"/>
              <a:t>Ada</a:t>
            </a:r>
            <a:r>
              <a:rPr lang="en-US" sz="2800" dirty="0" smtClean="0"/>
              <a:t> 3 (</a:t>
            </a:r>
            <a:r>
              <a:rPr lang="en-US" sz="2800" dirty="0" err="1" smtClean="0"/>
              <a:t>Tiga</a:t>
            </a:r>
            <a:r>
              <a:rPr lang="en-US" sz="2800" dirty="0" smtClean="0"/>
              <a:t>) Batas Wilayah </a:t>
            </a:r>
            <a:r>
              <a:rPr lang="en-US" sz="2800" dirty="0" err="1" smtClean="0"/>
              <a:t>Laut</a:t>
            </a:r>
            <a:r>
              <a:rPr lang="id-ID" sz="2800" dirty="0" smtClean="0"/>
              <a:t> </a:t>
            </a:r>
            <a:r>
              <a:rPr lang="en-US" sz="2800" dirty="0" smtClean="0"/>
              <a:t>Indonesia.</a:t>
            </a:r>
            <a:endParaRPr lang="id-ID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9588" y="2336800"/>
          <a:ext cx="7848626" cy="40211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7158" y="2214554"/>
            <a:ext cx="3714776" cy="3949647"/>
          </a:xfrm>
        </p:spPr>
        <p:txBody>
          <a:bodyPr>
            <a:noAutofit/>
          </a:bodyPr>
          <a:lstStyle/>
          <a:p>
            <a:pPr marL="354013" indent="-311150">
              <a:buFont typeface="Wingdings" pitchFamily="2" charset="2"/>
              <a:buChar char="Ø"/>
            </a:pPr>
            <a:r>
              <a:rPr lang="en-US" sz="2400" dirty="0" err="1" smtClean="0">
                <a:solidFill>
                  <a:schemeClr val="bg1"/>
                </a:solidFill>
                <a:effectLst/>
              </a:rPr>
              <a:t>Laut</a:t>
            </a:r>
            <a:r>
              <a:rPr lang="en-US" sz="24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</a:rPr>
              <a:t>teritorial</a:t>
            </a:r>
            <a:r>
              <a:rPr lang="en-US" sz="24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</a:rPr>
              <a:t>adalah</a:t>
            </a:r>
            <a:r>
              <a:rPr lang="en-US" sz="24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</a:rPr>
              <a:t>laut</a:t>
            </a:r>
            <a:r>
              <a:rPr lang="en-US" sz="2400" dirty="0" smtClean="0">
                <a:solidFill>
                  <a:schemeClr val="bg1"/>
                </a:solidFill>
                <a:effectLst/>
              </a:rPr>
              <a:t> yang </a:t>
            </a:r>
            <a:r>
              <a:rPr lang="en-US" sz="2400" dirty="0" err="1" smtClean="0">
                <a:solidFill>
                  <a:schemeClr val="bg1"/>
                </a:solidFill>
                <a:effectLst/>
              </a:rPr>
              <a:t>merupakan</a:t>
            </a:r>
            <a:r>
              <a:rPr lang="en-US" sz="24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</a:rPr>
              <a:t>bagian</a:t>
            </a:r>
            <a:r>
              <a:rPr lang="en-US" sz="24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</a:rPr>
              <a:t>wilayah</a:t>
            </a:r>
            <a:r>
              <a:rPr lang="en-US" sz="24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400" dirty="0" err="1" smtClean="0">
                <a:solidFill>
                  <a:schemeClr val="bg1"/>
                </a:solidFill>
                <a:effectLst/>
              </a:rPr>
              <a:t>suatu</a:t>
            </a:r>
            <a:r>
              <a:rPr lang="en-US" sz="24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</a:rPr>
              <a:t>negara</a:t>
            </a:r>
            <a:r>
              <a:rPr lang="en-US" sz="24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</a:rPr>
              <a:t>dan</a:t>
            </a:r>
            <a:r>
              <a:rPr lang="en-US" sz="24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</a:rPr>
              <a:t>berada</a:t>
            </a:r>
            <a:r>
              <a:rPr lang="en-US" sz="24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</a:rPr>
              <a:t>di</a:t>
            </a:r>
            <a:r>
              <a:rPr lang="en-US" sz="24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</a:rPr>
              <a:t>bawah</a:t>
            </a:r>
            <a:r>
              <a:rPr lang="en-US" sz="24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400" dirty="0" err="1" smtClean="0">
                <a:solidFill>
                  <a:schemeClr val="bg1"/>
                </a:solidFill>
                <a:effectLst/>
              </a:rPr>
              <a:t>kedaulatan</a:t>
            </a:r>
            <a:r>
              <a:rPr lang="en-US" sz="24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</a:rPr>
              <a:t>negara</a:t>
            </a:r>
            <a:r>
              <a:rPr lang="en-US" sz="2400" dirty="0" smtClean="0">
                <a:solidFill>
                  <a:schemeClr val="bg1"/>
                </a:solidFill>
                <a:effectLst/>
              </a:rPr>
              <a:t> yang </a:t>
            </a:r>
            <a:r>
              <a:rPr lang="en-US" sz="2400" dirty="0" err="1" smtClean="0">
                <a:solidFill>
                  <a:schemeClr val="bg1"/>
                </a:solidFill>
                <a:effectLst/>
              </a:rPr>
              <a:t>bersangkutan</a:t>
            </a:r>
            <a:r>
              <a:rPr lang="en-US" sz="2400" dirty="0" smtClean="0">
                <a:solidFill>
                  <a:schemeClr val="bg1"/>
                </a:solidFill>
                <a:effectLst/>
              </a:rPr>
              <a:t>.</a:t>
            </a:r>
            <a:endParaRPr lang="id-ID" sz="2400" dirty="0" smtClean="0">
              <a:solidFill>
                <a:schemeClr val="bg1"/>
              </a:solidFill>
              <a:effectLst/>
            </a:endParaRPr>
          </a:p>
          <a:p>
            <a:pPr marL="354013" indent="-311150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  <a:effectLst/>
              </a:rPr>
              <a:t> Batas </a:t>
            </a:r>
            <a:r>
              <a:rPr lang="en-US" sz="2400" dirty="0" err="1" smtClean="0">
                <a:solidFill>
                  <a:schemeClr val="bg1"/>
                </a:solidFill>
                <a:effectLst/>
              </a:rPr>
              <a:t>laut</a:t>
            </a:r>
            <a:r>
              <a:rPr lang="en-US" sz="24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</a:rPr>
              <a:t>teritorial</a:t>
            </a:r>
            <a:r>
              <a:rPr lang="en-US" sz="24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</a:rPr>
              <a:t>tersebut</a:t>
            </a:r>
            <a:r>
              <a:rPr lang="en-US" sz="24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</a:rPr>
              <a:t>semula</a:t>
            </a:r>
            <a:r>
              <a:rPr lang="en-US" sz="24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</a:rPr>
              <a:t>diumumkan</a:t>
            </a:r>
            <a:r>
              <a:rPr lang="en-US" sz="24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400" dirty="0" err="1" smtClean="0">
                <a:solidFill>
                  <a:schemeClr val="bg1"/>
                </a:solidFill>
                <a:effectLst/>
              </a:rPr>
              <a:t>melalui</a:t>
            </a:r>
            <a:r>
              <a:rPr lang="en-US" sz="24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</a:rPr>
              <a:t>Deklarasi</a:t>
            </a:r>
            <a:r>
              <a:rPr lang="en-US" sz="24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</a:rPr>
              <a:t>Djuanda</a:t>
            </a:r>
            <a:r>
              <a:rPr lang="en-US" sz="2400" dirty="0" smtClean="0">
                <a:solidFill>
                  <a:schemeClr val="bg1"/>
                </a:solidFill>
                <a:effectLst/>
              </a:rPr>
              <a:t> 13</a:t>
            </a:r>
            <a:r>
              <a:rPr lang="id-ID" sz="24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</a:rPr>
              <a:t>Desember</a:t>
            </a:r>
            <a:r>
              <a:rPr lang="en-US" sz="2400" dirty="0" smtClean="0">
                <a:solidFill>
                  <a:schemeClr val="bg1"/>
                </a:solidFill>
                <a:effectLst/>
              </a:rPr>
              <a:t> 1957</a:t>
            </a:r>
            <a:endParaRPr lang="id-ID" sz="2400" dirty="0">
              <a:solidFill>
                <a:schemeClr val="bg1"/>
              </a:solidFill>
              <a:effectLst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43372" y="2214554"/>
            <a:ext cx="4143404" cy="4071966"/>
          </a:xfrm>
        </p:spPr>
        <p:txBody>
          <a:bodyPr>
            <a:noAutofit/>
          </a:bodyPr>
          <a:lstStyle/>
          <a:p>
            <a:pPr marL="354013" indent="-354013">
              <a:buFont typeface="Wingdings" pitchFamily="2" charset="2"/>
              <a:buChar char="ü"/>
            </a:pPr>
            <a:r>
              <a:rPr lang="en-US" sz="2200" dirty="0" err="1" smtClean="0">
                <a:solidFill>
                  <a:schemeClr val="bg1"/>
                </a:solidFill>
                <a:effectLst/>
              </a:rPr>
              <a:t>Landas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kontinen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(continental  shelf)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adalah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dasar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lautan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,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baik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dari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segi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geologi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maupun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segi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morfologi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merupakan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kelanjutan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dari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kontinen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atau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benuanya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.  </a:t>
            </a:r>
            <a:endParaRPr lang="id-ID" sz="2200" dirty="0" smtClean="0">
              <a:solidFill>
                <a:schemeClr val="bg1"/>
              </a:solidFill>
              <a:effectLst/>
            </a:endParaRPr>
          </a:p>
          <a:p>
            <a:pPr marL="354013" indent="-354013">
              <a:buFont typeface="Wingdings" pitchFamily="2" charset="2"/>
              <a:buChar char="ü"/>
            </a:pPr>
            <a:r>
              <a:rPr lang="en-US" sz="2200" dirty="0" err="1" smtClean="0">
                <a:solidFill>
                  <a:schemeClr val="bg1"/>
                </a:solidFill>
                <a:effectLst/>
              </a:rPr>
              <a:t>Pada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tahun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1969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pemerintah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Indonesia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mengeluarkan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pengumuman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tentang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Landas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Kontinen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Indonesia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sampai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kedalaman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laut</a:t>
            </a:r>
            <a:r>
              <a:rPr lang="id-ID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200 meter</a:t>
            </a:r>
            <a:endParaRPr lang="id-ID" sz="2200" dirty="0">
              <a:solidFill>
                <a:schemeClr val="bg1"/>
              </a:solidFill>
              <a:effectLst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10242" y="753228"/>
            <a:ext cx="7210396" cy="1080938"/>
          </a:xfrm>
        </p:spPr>
        <p:txBody>
          <a:bodyPr>
            <a:normAutofit/>
          </a:bodyPr>
          <a:lstStyle/>
          <a:p>
            <a:pPr lvl="0"/>
            <a:r>
              <a:rPr lang="id-ID" dirty="0" smtClean="0"/>
              <a:t>Batas Laut Teritorial &amp; Batas Landas Kontinen</a:t>
            </a:r>
            <a:endParaRPr lang="id-ID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id-ID" dirty="0" smtClean="0"/>
              <a:t>Batas Zona Ekonomi Eksklusif (ZEE)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7158" y="2214554"/>
            <a:ext cx="4357718" cy="4163961"/>
          </a:xfrm>
        </p:spPr>
        <p:txBody>
          <a:bodyPr>
            <a:noAutofit/>
          </a:bodyPr>
          <a:lstStyle/>
          <a:p>
            <a:pPr marL="265113" indent="-265113">
              <a:buFont typeface="Courier New" pitchFamily="49" charset="0"/>
              <a:buChar char="o"/>
            </a:pPr>
            <a:r>
              <a:rPr lang="en-US" dirty="0" err="1" smtClean="0">
                <a:solidFill>
                  <a:schemeClr val="bg1"/>
                </a:solidFill>
                <a:effectLst/>
              </a:rPr>
              <a:t>Pada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tanggal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21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Maret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1980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pemerintah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Indonesia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mengumumkan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Zona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Ekonomi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Eksklusif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(ZEE).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Pengumuman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pemerintah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ini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kemudian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disahkan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dengan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Undang-undang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No. 5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tahun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1983.   Batas ZEE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adalah</a:t>
            </a:r>
            <a:r>
              <a:rPr lang="id-ID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smtClean="0">
                <a:solidFill>
                  <a:schemeClr val="bg1"/>
                </a:solidFill>
                <a:effectLst/>
              </a:rPr>
              <a:t>200 mil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dari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garis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dasar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ke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arah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laut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bebas</a:t>
            </a:r>
            <a:r>
              <a:rPr lang="en-US" dirty="0" smtClean="0">
                <a:solidFill>
                  <a:schemeClr val="bg1"/>
                </a:solidFill>
                <a:effectLst/>
              </a:rPr>
              <a:t>. </a:t>
            </a:r>
            <a:endParaRPr lang="id-ID" dirty="0" smtClean="0">
              <a:solidFill>
                <a:schemeClr val="bg1"/>
              </a:solidFill>
              <a:effectLst/>
            </a:endParaRPr>
          </a:p>
          <a:p>
            <a:pPr marL="265113" indent="-265113">
              <a:buFont typeface="Courier New" pitchFamily="49" charset="0"/>
              <a:buChar char="o"/>
            </a:pPr>
            <a:r>
              <a:rPr lang="en-US" dirty="0" err="1" smtClean="0">
                <a:solidFill>
                  <a:schemeClr val="bg1"/>
                </a:solidFill>
                <a:effectLst/>
              </a:rPr>
              <a:t>Kewenangan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negara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di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wilayah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ZEE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adalah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kewenangan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memenfaatkan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sumber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daya</a:t>
            </a:r>
            <a:r>
              <a:rPr lang="en-US" dirty="0" smtClean="0">
                <a:solidFill>
                  <a:schemeClr val="bg1"/>
                </a:solidFill>
                <a:effectLst/>
              </a:rPr>
              <a:t>,   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baik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di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laut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maupun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di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bawah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dasar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laut</a:t>
            </a:r>
            <a:r>
              <a:rPr lang="en-US" dirty="0" smtClean="0">
                <a:solidFill>
                  <a:schemeClr val="bg1"/>
                </a:solidFill>
                <a:effectLst/>
              </a:rPr>
              <a:t>. </a:t>
            </a:r>
            <a:endParaRPr lang="id-ID" dirty="0">
              <a:solidFill>
                <a:schemeClr val="bg1"/>
              </a:solidFill>
              <a:effectLst/>
            </a:endParaRPr>
          </a:p>
        </p:txBody>
      </p:sp>
      <p:pic>
        <p:nvPicPr>
          <p:cNvPr id="83970" name="Picture 2" descr="Gambar Relief Dasar Laut Beserta Keterangannya – Seda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2285992"/>
            <a:ext cx="3857652" cy="41434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sz="3200" dirty="0" smtClean="0"/>
              <a:t>c. PEMERINTAHAN YANG BERDAULAT</a:t>
            </a:r>
            <a:r>
              <a:rPr lang="id-ID" dirty="0" smtClean="0"/>
              <a:t>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0242" y="2336872"/>
            <a:ext cx="4204634" cy="4163961"/>
          </a:xfrm>
        </p:spPr>
        <p:txBody>
          <a:bodyPr>
            <a:normAutofit lnSpcReduction="10000"/>
          </a:bodyPr>
          <a:lstStyle/>
          <a:p>
            <a:pPr marL="354013" indent="-354013">
              <a:buFont typeface="Wingdings" pitchFamily="2" charset="2"/>
              <a:buChar char="Ø"/>
            </a:pPr>
            <a:r>
              <a:rPr lang="en-US" sz="2200" dirty="0" err="1" smtClean="0">
                <a:solidFill>
                  <a:schemeClr val="bg1"/>
                </a:solidFill>
                <a:effectLst/>
              </a:rPr>
              <a:t>Kata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“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kedaulatan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”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artinya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adalah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kekuasaan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tertinggi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. 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Dengan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demikian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pemerintah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yang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berdaulat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artinya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pemerintah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yang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mempunyai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kekuasaan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tertinggi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,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kekuasaan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yang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tidak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berada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di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bawah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kekuasaan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lainnya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. </a:t>
            </a:r>
            <a:endParaRPr lang="id-ID" sz="2200" dirty="0" smtClean="0">
              <a:solidFill>
                <a:schemeClr val="bg1"/>
              </a:solidFill>
              <a:effectLst/>
            </a:endParaRPr>
          </a:p>
          <a:p>
            <a:pPr marL="354013" indent="-354013">
              <a:buFont typeface="Wingdings" pitchFamily="2" charset="2"/>
              <a:buChar char="Ø"/>
            </a:pPr>
            <a:r>
              <a:rPr lang="en-US" sz="2200" dirty="0" err="1" smtClean="0">
                <a:solidFill>
                  <a:schemeClr val="bg1"/>
                </a:solidFill>
                <a:effectLst/>
              </a:rPr>
              <a:t>Dengan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kedaulatannya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pemerintah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berhak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mengatur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negaranya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sendiri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tanpa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campur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tangan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dari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negara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lain.</a:t>
            </a:r>
            <a:endParaRPr lang="id-ID" sz="2200" dirty="0" smtClean="0">
              <a:solidFill>
                <a:schemeClr val="bg1"/>
              </a:solidFill>
              <a:effectLst/>
            </a:endParaRPr>
          </a:p>
          <a:p>
            <a:endParaRPr lang="id-ID" dirty="0"/>
          </a:p>
        </p:txBody>
      </p:sp>
      <p:pic>
        <p:nvPicPr>
          <p:cNvPr id="6" name="Content Placeholder 5" descr="pemerintah-yang-berdaulat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86314" y="2357430"/>
            <a:ext cx="3454964" cy="29289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Kedaulatan</a:t>
            </a:r>
            <a:r>
              <a:rPr lang="en-US" sz="2800" dirty="0" smtClean="0"/>
              <a:t> </a:t>
            </a:r>
            <a:r>
              <a:rPr lang="en-US" sz="2800" dirty="0" err="1" smtClean="0"/>
              <a:t>Membawakan</a:t>
            </a:r>
            <a:r>
              <a:rPr lang="en-US" sz="2800" dirty="0" smtClean="0"/>
              <a:t> </a:t>
            </a:r>
            <a:r>
              <a:rPr lang="en-US" sz="2800" dirty="0" err="1" smtClean="0"/>
              <a:t>Sifat-sifat</a:t>
            </a:r>
            <a:r>
              <a:rPr lang="id-ID" sz="2800" dirty="0" smtClean="0"/>
              <a:t> :</a:t>
            </a:r>
            <a:endParaRPr lang="id-ID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34" y="2143116"/>
          <a:ext cx="7777188" cy="4235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3" y="2869895"/>
            <a:ext cx="6990716" cy="1090788"/>
          </a:xfrm>
        </p:spPr>
        <p:txBody>
          <a:bodyPr/>
          <a:lstStyle/>
          <a:p>
            <a:r>
              <a:rPr lang="id-ID" dirty="0" smtClean="0"/>
              <a:t>3.  SIFAT-SIFAT  NEGARA</a:t>
            </a:r>
            <a:endParaRPr lang="id-ID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SIFAT-SIFAT NEGARA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14348" y="2071678"/>
          <a:ext cx="7705750" cy="435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4. TUJUAN DAN FUNGSI NEGARA</a:t>
            </a:r>
            <a:endParaRPr lang="id-ID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4" y="4711621"/>
            <a:ext cx="7210394" cy="1003395"/>
          </a:xfrm>
        </p:spPr>
        <p:txBody>
          <a:bodyPr>
            <a:normAutofit/>
          </a:bodyPr>
          <a:lstStyle/>
          <a:p>
            <a:pPr algn="ctr"/>
            <a:r>
              <a:rPr lang="id-ID" sz="6000" dirty="0" smtClean="0"/>
              <a:t>A. NEGARA</a:t>
            </a:r>
            <a:endParaRPr lang="id-ID" sz="6000" dirty="0"/>
          </a:p>
        </p:txBody>
      </p:sp>
      <p:pic>
        <p:nvPicPr>
          <p:cNvPr id="1026" name="Picture 2" descr="Indonesia, Sebuah Negara-Bangsa yang Dibentuk dengan Sengaja Halaman all -  Kompasiana.com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</a:blip>
          <a:srcRect t="3975" b="3975"/>
          <a:stretch>
            <a:fillRect/>
          </a:stretch>
        </p:blipFill>
        <p:spPr bwMode="auto">
          <a:xfrm>
            <a:off x="642910" y="642918"/>
            <a:ext cx="7286676" cy="362755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10" y="1857364"/>
            <a:ext cx="3354245" cy="693135"/>
          </a:xfrm>
        </p:spPr>
        <p:txBody>
          <a:bodyPr/>
          <a:lstStyle/>
          <a:p>
            <a:r>
              <a:rPr lang="id-ID" dirty="0" smtClean="0"/>
              <a:t>TUJUAN NEGARA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596" y="2643182"/>
            <a:ext cx="3786214" cy="4000528"/>
          </a:xfrm>
        </p:spPr>
        <p:txBody>
          <a:bodyPr>
            <a:noAutofit/>
          </a:bodyPr>
          <a:lstStyle/>
          <a:p>
            <a:pPr marL="354013" indent="-354013">
              <a:buFont typeface="Wingdings" pitchFamily="2" charset="2"/>
              <a:buChar char="q"/>
            </a:pPr>
            <a:r>
              <a:rPr lang="id-ID" dirty="0" err="1" smtClean="0">
                <a:solidFill>
                  <a:schemeClr val="bg1"/>
                </a:solidFill>
                <a:effectLst/>
              </a:rPr>
              <a:t>T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ujuan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setiap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negara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adalah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mewujudkan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kebahagiaan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bagi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id-ID" dirty="0" smtClean="0">
                <a:solidFill>
                  <a:schemeClr val="bg1"/>
                </a:solidFill>
                <a:effectLst/>
              </a:rPr>
              <a:t> r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akyatnya</a:t>
            </a:r>
            <a:endParaRPr lang="id-ID" dirty="0" smtClean="0">
              <a:solidFill>
                <a:schemeClr val="bg1"/>
              </a:solidFill>
              <a:effectLst/>
            </a:endParaRPr>
          </a:p>
          <a:p>
            <a:pPr marL="354013" indent="-354013">
              <a:buFont typeface="Wingdings" pitchFamily="2" charset="2"/>
              <a:buChar char="q"/>
            </a:pPr>
            <a:r>
              <a:rPr lang="en-US" dirty="0" err="1" smtClean="0">
                <a:solidFill>
                  <a:schemeClr val="bg1"/>
                </a:solidFill>
                <a:effectLst/>
              </a:rPr>
              <a:t>Menurut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Roger  H.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Soltau</a:t>
            </a:r>
            <a:r>
              <a:rPr lang="en-US" dirty="0" smtClean="0">
                <a:solidFill>
                  <a:schemeClr val="bg1"/>
                </a:solidFill>
                <a:effectLst/>
              </a:rPr>
              <a:t>,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tujuan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negara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adalah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memungkinkan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rakyatnya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“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berkembang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serta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menyelenggarakan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daya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ciptanya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sebebas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mungkin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” (the freest possible development and creative self-expression of its member).</a:t>
            </a:r>
            <a:endParaRPr lang="id-ID" dirty="0">
              <a:solidFill>
                <a:schemeClr val="bg1"/>
              </a:solidFill>
              <a:effectLst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29124" y="1857364"/>
            <a:ext cx="3355521" cy="692076"/>
          </a:xfrm>
        </p:spPr>
        <p:txBody>
          <a:bodyPr/>
          <a:lstStyle/>
          <a:p>
            <a:pPr algn="r"/>
            <a:r>
              <a:rPr lang="id-ID" dirty="0" smtClean="0"/>
              <a:t>FUNGSI NEGARA</a:t>
            </a:r>
            <a:endParaRPr lang="id-ID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714620"/>
            <a:ext cx="4000528" cy="3714776"/>
          </a:xfrm>
        </p:spPr>
        <p:txBody>
          <a:bodyPr>
            <a:normAutofit/>
          </a:bodyPr>
          <a:lstStyle/>
          <a:p>
            <a:pPr marL="354013" indent="-354013">
              <a:buFont typeface="Wingdings" pitchFamily="2" charset="2"/>
              <a:buChar char="v"/>
            </a:pPr>
            <a:r>
              <a:rPr lang="id-ID" dirty="0" smtClean="0">
                <a:solidFill>
                  <a:schemeClr val="bg1"/>
                </a:solidFill>
                <a:effectLst/>
              </a:rPr>
              <a:t>M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enurut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 Charles   E.</a:t>
            </a:r>
            <a:r>
              <a:rPr lang="id-ID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Meriam</a:t>
            </a:r>
            <a:r>
              <a:rPr lang="en-US" dirty="0" smtClean="0">
                <a:solidFill>
                  <a:schemeClr val="bg1"/>
                </a:solidFill>
                <a:effectLst/>
              </a:rPr>
              <a:t>,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fungsi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yang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harus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dijalankan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oleh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negara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meliputi</a:t>
            </a:r>
            <a:r>
              <a:rPr lang="en-US" dirty="0" smtClean="0">
                <a:solidFill>
                  <a:schemeClr val="bg1"/>
                </a:solidFill>
                <a:effectLst/>
              </a:rPr>
              <a:t>:</a:t>
            </a:r>
            <a:endParaRPr lang="id-ID" dirty="0" smtClean="0">
              <a:solidFill>
                <a:schemeClr val="bg1"/>
              </a:solidFill>
              <a:effectLst/>
            </a:endParaRPr>
          </a:p>
          <a:p>
            <a:pPr marL="633413" indent="-279400">
              <a:buFont typeface="+mj-lt"/>
              <a:buAutoNum type="alphaLcPeriod"/>
            </a:pPr>
            <a:r>
              <a:rPr lang="en-US" dirty="0" err="1" smtClean="0">
                <a:solidFill>
                  <a:schemeClr val="bg1"/>
                </a:solidFill>
                <a:effectLst/>
              </a:rPr>
              <a:t>Fungsi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keamanan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ekstern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;</a:t>
            </a:r>
            <a:endParaRPr lang="id-ID" dirty="0" smtClean="0">
              <a:solidFill>
                <a:schemeClr val="bg1"/>
              </a:solidFill>
              <a:effectLst/>
            </a:endParaRPr>
          </a:p>
          <a:p>
            <a:pPr marL="633413" indent="-279400">
              <a:buFont typeface="+mj-lt"/>
              <a:buAutoNum type="alphaLcPeriod"/>
            </a:pPr>
            <a:r>
              <a:rPr lang="en-US" dirty="0" err="1" smtClean="0">
                <a:solidFill>
                  <a:schemeClr val="bg1"/>
                </a:solidFill>
                <a:effectLst/>
              </a:rPr>
              <a:t>Fungsi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ketertiban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intern;</a:t>
            </a:r>
            <a:endParaRPr lang="id-ID" dirty="0" smtClean="0">
              <a:solidFill>
                <a:schemeClr val="bg1"/>
              </a:solidFill>
              <a:effectLst/>
            </a:endParaRPr>
          </a:p>
          <a:p>
            <a:pPr marL="633413" indent="-279400">
              <a:buFont typeface="+mj-lt"/>
              <a:buAutoNum type="alphaLcPeriod"/>
            </a:pPr>
            <a:r>
              <a:rPr lang="en-US" dirty="0" err="1" smtClean="0">
                <a:solidFill>
                  <a:schemeClr val="bg1"/>
                </a:solidFill>
                <a:effectLst/>
              </a:rPr>
              <a:t>Fungsi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keadilan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;</a:t>
            </a:r>
            <a:endParaRPr lang="id-ID" dirty="0" smtClean="0">
              <a:solidFill>
                <a:schemeClr val="bg1"/>
              </a:solidFill>
              <a:effectLst/>
            </a:endParaRPr>
          </a:p>
          <a:p>
            <a:pPr marL="633413" indent="-279400">
              <a:buFont typeface="+mj-lt"/>
              <a:buAutoNum type="alphaLcPeriod"/>
            </a:pPr>
            <a:r>
              <a:rPr lang="en-US" dirty="0" err="1" smtClean="0">
                <a:solidFill>
                  <a:schemeClr val="bg1"/>
                </a:solidFill>
                <a:effectLst/>
              </a:rPr>
              <a:t>Fungsi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kesejahteraan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umum</a:t>
            </a:r>
            <a:r>
              <a:rPr lang="en-US" dirty="0" smtClean="0">
                <a:solidFill>
                  <a:schemeClr val="bg1"/>
                </a:solidFill>
                <a:effectLst/>
              </a:rPr>
              <a:t>;</a:t>
            </a:r>
            <a:endParaRPr lang="id-ID" dirty="0" smtClean="0">
              <a:solidFill>
                <a:schemeClr val="bg1"/>
              </a:solidFill>
              <a:effectLst/>
            </a:endParaRPr>
          </a:p>
          <a:p>
            <a:pPr marL="633413" indent="-279400">
              <a:buFont typeface="+mj-lt"/>
              <a:buAutoNum type="alphaLcPeriod"/>
            </a:pPr>
            <a:r>
              <a:rPr lang="en-US" dirty="0" err="1" smtClean="0">
                <a:solidFill>
                  <a:schemeClr val="bg1"/>
                </a:solidFill>
                <a:effectLst/>
              </a:rPr>
              <a:t>Fungsi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kebebasan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.</a:t>
            </a:r>
            <a:endParaRPr lang="id-ID" dirty="0" smtClean="0">
              <a:solidFill>
                <a:schemeClr val="bg1"/>
              </a:solidFill>
              <a:effectLst/>
            </a:endParaRPr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4" y="4711621"/>
            <a:ext cx="7210394" cy="1003395"/>
          </a:xfrm>
        </p:spPr>
        <p:txBody>
          <a:bodyPr>
            <a:normAutofit/>
          </a:bodyPr>
          <a:lstStyle/>
          <a:p>
            <a:pPr algn="ctr"/>
            <a:r>
              <a:rPr lang="id-ID" sz="6000" dirty="0" smtClean="0"/>
              <a:t>B. KONSTITUSI</a:t>
            </a:r>
            <a:endParaRPr lang="id-ID" sz="6000" dirty="0"/>
          </a:p>
        </p:txBody>
      </p:sp>
      <p:pic>
        <p:nvPicPr>
          <p:cNvPr id="1026" name="Picture 2" descr="Indonesia, Sebuah Negara-Bangsa yang Dibentuk dengan Sengaja Halaman all -  Kompasiana.com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tretch>
            <a:fillRect/>
          </a:stretch>
        </p:blipFill>
        <p:spPr bwMode="auto">
          <a:xfrm>
            <a:off x="729365" y="428604"/>
            <a:ext cx="7414535" cy="38418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869895"/>
            <a:ext cx="7434917" cy="1090788"/>
          </a:xfrm>
        </p:spPr>
        <p:txBody>
          <a:bodyPr/>
          <a:lstStyle/>
          <a:p>
            <a:pPr algn="ctr"/>
            <a:r>
              <a:rPr lang="id-ID" dirty="0" smtClean="0"/>
              <a:t>1. KONSTITUSI &amp; UNDANG-UNDANG</a:t>
            </a:r>
            <a:endParaRPr lang="id-ID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PENGERTIAN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242" y="2336872"/>
            <a:ext cx="7633658" cy="4021085"/>
          </a:xfrm>
        </p:spPr>
        <p:txBody>
          <a:bodyPr>
            <a:normAutofit/>
          </a:bodyPr>
          <a:lstStyle/>
          <a:p>
            <a:pPr marL="354013" indent="-354013">
              <a:buFont typeface="Wingdings" pitchFamily="2" charset="2"/>
              <a:buChar char="q"/>
            </a:pPr>
            <a:r>
              <a:rPr lang="en-US" sz="2200" dirty="0" err="1" smtClean="0">
                <a:solidFill>
                  <a:schemeClr val="bg1"/>
                </a:solidFill>
                <a:effectLst/>
              </a:rPr>
              <a:t>Kata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‘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konstitusi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”  yang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berarti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pembentukan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,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berasal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dari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kata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“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constituer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”   (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Perancis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)   yang 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berarti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membentuk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.   </a:t>
            </a:r>
            <a:endParaRPr lang="id-ID" sz="2200" dirty="0" smtClean="0">
              <a:solidFill>
                <a:schemeClr val="bg1"/>
              </a:solidFill>
              <a:effectLst/>
            </a:endParaRPr>
          </a:p>
          <a:p>
            <a:pPr marL="354013" indent="-354013">
              <a:buFont typeface="Wingdings" pitchFamily="2" charset="2"/>
              <a:buChar char="q"/>
            </a:pPr>
            <a:r>
              <a:rPr lang="en-US" sz="2200" dirty="0" err="1" smtClean="0">
                <a:solidFill>
                  <a:schemeClr val="bg1"/>
                </a:solidFill>
                <a:effectLst/>
              </a:rPr>
              <a:t>Sedangkan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istilah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“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undang-undang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dasar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” 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merupakan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terjemahan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dari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bahasa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Belanda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“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grondwet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”.  “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Grond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”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berarti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dasar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,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“wet”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berarti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undang-undang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.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Jadi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Grondwet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sama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dengan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undang-undang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dasar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.</a:t>
            </a:r>
            <a:endParaRPr lang="id-ID" sz="2200" dirty="0" smtClean="0">
              <a:solidFill>
                <a:schemeClr val="bg1"/>
              </a:solidFill>
              <a:effectLst/>
            </a:endParaRPr>
          </a:p>
          <a:p>
            <a:pPr marL="354013" indent="-354013">
              <a:buFont typeface="Wingdings" pitchFamily="2" charset="2"/>
              <a:buChar char="q"/>
            </a:pPr>
            <a:r>
              <a:rPr lang="en-US" sz="2200" dirty="0" err="1" smtClean="0">
                <a:solidFill>
                  <a:schemeClr val="bg1"/>
                </a:solidFill>
                <a:effectLst/>
              </a:rPr>
              <a:t>Namun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dalam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kepustakaan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Belanda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dikenal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pula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istilah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“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constitutie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”  yang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artinya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juga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undang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-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undang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dasar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.</a:t>
            </a:r>
            <a:endParaRPr lang="id-ID" sz="2200" dirty="0"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PENGERTIAN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242" y="2336872"/>
            <a:ext cx="7633658" cy="4021085"/>
          </a:xfrm>
        </p:spPr>
        <p:txBody>
          <a:bodyPr>
            <a:normAutofit/>
          </a:bodyPr>
          <a:lstStyle/>
          <a:p>
            <a:pPr marL="354013" indent="-354013">
              <a:buFont typeface="Wingdings" pitchFamily="2" charset="2"/>
              <a:buChar char="q"/>
            </a:pPr>
            <a:r>
              <a:rPr lang="en-US" sz="2200" dirty="0" err="1" smtClean="0">
                <a:solidFill>
                  <a:schemeClr val="bg1"/>
                </a:solidFill>
                <a:effectLst/>
              </a:rPr>
              <a:t>Atas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 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dasar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 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pemahaman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 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tersebut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,   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konstitusi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 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disamakan</a:t>
            </a:r>
            <a:r>
              <a:rPr lang="id-ID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pengertiannya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dengan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hukum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dasar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, yang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berarti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sifatnya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bisa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tertulis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tidak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tertulis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. </a:t>
            </a:r>
            <a:endParaRPr lang="id-ID" sz="2200" dirty="0" smtClean="0">
              <a:solidFill>
                <a:schemeClr val="bg1"/>
              </a:solidFill>
              <a:effectLst/>
            </a:endParaRPr>
          </a:p>
          <a:p>
            <a:pPr marL="354013" indent="-354013">
              <a:buFont typeface="Wingdings" pitchFamily="2" charset="2"/>
              <a:buChar char="q"/>
            </a:pPr>
            <a:r>
              <a:rPr lang="en-US" sz="2200" dirty="0" err="1" smtClean="0">
                <a:solidFill>
                  <a:schemeClr val="bg1"/>
                </a:solidFill>
                <a:effectLst/>
              </a:rPr>
              <a:t>Sedangkan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undang-undang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dasar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adalah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hukum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dasar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yang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tertulis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atau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yang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tertuang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dalam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suatu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naskah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/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dokumen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.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Dengan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demikian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undang-undang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dasar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merupakan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bagian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dari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konstitusi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. </a:t>
            </a:r>
            <a:endParaRPr lang="id-ID" sz="2200" dirty="0" smtClean="0">
              <a:solidFill>
                <a:schemeClr val="bg1"/>
              </a:solidFill>
              <a:effectLst/>
            </a:endParaRPr>
          </a:p>
          <a:p>
            <a:pPr marL="354013" indent="-354013">
              <a:buFont typeface="Wingdings" pitchFamily="2" charset="2"/>
              <a:buChar char="q"/>
            </a:pPr>
            <a:r>
              <a:rPr lang="en-US" sz="2200" dirty="0" err="1" smtClean="0">
                <a:solidFill>
                  <a:schemeClr val="bg1"/>
                </a:solidFill>
                <a:effectLst/>
              </a:rPr>
              <a:t>Sedangkan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di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samping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undang-undang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masih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ada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bagian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lain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dari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hukum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dasar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yakni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yang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sifatnya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tidak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tertulis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,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biasa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disebut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dengan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konvensi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atau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kebiasaan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ketatanegaraan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. </a:t>
            </a:r>
            <a:endParaRPr lang="id-ID" sz="2200" dirty="0"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2800" dirty="0" smtClean="0"/>
              <a:t>2. UNSUR-UNSUR DALAM KONSTITUSI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9588" y="2336800"/>
          <a:ext cx="7562874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3. PERUBAHAN KONSTITUSI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242" y="2336872"/>
            <a:ext cx="7705096" cy="4235400"/>
          </a:xfrm>
        </p:spPr>
        <p:txBody>
          <a:bodyPr>
            <a:normAutofit/>
          </a:bodyPr>
          <a:lstStyle/>
          <a:p>
            <a:pPr marL="354013" indent="-354013">
              <a:buFont typeface="Wingdings" pitchFamily="2" charset="2"/>
              <a:buChar char="v"/>
            </a:pPr>
            <a:r>
              <a:rPr lang="en-US" sz="2200" dirty="0" err="1" smtClean="0">
                <a:solidFill>
                  <a:schemeClr val="bg1"/>
                </a:solidFill>
                <a:effectLst/>
              </a:rPr>
              <a:t>Betapapun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sempurnanya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sebuah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konstitusi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, 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pada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suatu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saat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konstitusi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itu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bisa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ketinggalan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jaman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atau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tidak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sesuai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lagi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dengan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dinamika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perkembangan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masyarakat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.  </a:t>
            </a:r>
            <a:endParaRPr lang="id-ID" sz="2200" dirty="0" smtClean="0">
              <a:solidFill>
                <a:schemeClr val="bg1"/>
              </a:solidFill>
              <a:effectLst/>
            </a:endParaRPr>
          </a:p>
          <a:p>
            <a:pPr marL="354013" indent="-354013">
              <a:buFont typeface="Wingdings" pitchFamily="2" charset="2"/>
              <a:buChar char="v"/>
            </a:pPr>
            <a:r>
              <a:rPr lang="en-US" sz="2200" dirty="0" err="1" smtClean="0">
                <a:solidFill>
                  <a:schemeClr val="bg1"/>
                </a:solidFill>
                <a:effectLst/>
              </a:rPr>
              <a:t>Karena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itulah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perubahan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atau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amandemen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konstitusi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merupakan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sesuatu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hal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yang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wajar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tidak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perlu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dianggap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sebagai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sesuatu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yang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istimewa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. </a:t>
            </a:r>
            <a:endParaRPr lang="id-ID" sz="2200" dirty="0" smtClean="0">
              <a:solidFill>
                <a:schemeClr val="bg1"/>
              </a:solidFill>
              <a:effectLst/>
            </a:endParaRPr>
          </a:p>
          <a:p>
            <a:pPr marL="354013" indent="-354013">
              <a:buFont typeface="Wingdings" pitchFamily="2" charset="2"/>
              <a:buChar char="v"/>
            </a:pPr>
            <a:r>
              <a:rPr lang="en-US" sz="2200" dirty="0" smtClean="0">
                <a:solidFill>
                  <a:schemeClr val="bg1"/>
                </a:solidFill>
                <a:effectLst/>
              </a:rPr>
              <a:t>Yang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penting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bahwa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perubahan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itu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didasarkan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pada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kepentingan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negara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bangsa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dalam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arti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yang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sebenarnya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,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bukan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hanya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karena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kepentingan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politik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sesaat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dari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golongan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atau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kelompok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tertentu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.</a:t>
            </a:r>
            <a:endParaRPr lang="id-ID" sz="2200" dirty="0" smtClean="0">
              <a:solidFill>
                <a:schemeClr val="bg1"/>
              </a:solidFill>
              <a:effectLst/>
            </a:endParaRPr>
          </a:p>
          <a:p>
            <a:endParaRPr lang="id-ID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err="1" smtClean="0"/>
              <a:t>Secara</a:t>
            </a:r>
            <a:r>
              <a:rPr lang="en-US" sz="2800" dirty="0" smtClean="0"/>
              <a:t>   </a:t>
            </a:r>
            <a:r>
              <a:rPr lang="en-US" sz="2800" dirty="0" err="1" smtClean="0"/>
              <a:t>Teoritik</a:t>
            </a:r>
            <a:r>
              <a:rPr lang="en-US" sz="2800" dirty="0" smtClean="0"/>
              <a:t>  </a:t>
            </a:r>
            <a:r>
              <a:rPr lang="en-US" sz="2800" dirty="0" err="1" smtClean="0"/>
              <a:t>Perubahan</a:t>
            </a:r>
            <a:r>
              <a:rPr lang="en-US" sz="2800" dirty="0" smtClean="0"/>
              <a:t>   </a:t>
            </a:r>
            <a:r>
              <a:rPr lang="en-US" sz="2800" dirty="0" err="1" smtClean="0"/>
              <a:t>Undang</a:t>
            </a:r>
            <a:r>
              <a:rPr lang="en-US" sz="2800" dirty="0" smtClean="0"/>
              <a:t>-</a:t>
            </a:r>
            <a:r>
              <a:rPr lang="id-ID" sz="2800" dirty="0" smtClean="0"/>
              <a:t>U</a:t>
            </a:r>
            <a:r>
              <a:rPr lang="en-US" sz="2800" dirty="0" err="1" smtClean="0"/>
              <a:t>ndang</a:t>
            </a:r>
            <a:r>
              <a:rPr lang="en-US" sz="2800" dirty="0" smtClean="0"/>
              <a:t>   </a:t>
            </a:r>
            <a:r>
              <a:rPr lang="en-US" sz="2800" dirty="0" err="1" smtClean="0"/>
              <a:t>Dasar</a:t>
            </a:r>
            <a:r>
              <a:rPr lang="en-US" sz="2800" dirty="0" smtClean="0"/>
              <a:t>   </a:t>
            </a:r>
            <a:r>
              <a:rPr lang="en-US" sz="2800" dirty="0" err="1" smtClean="0"/>
              <a:t>Dapat</a:t>
            </a:r>
            <a:r>
              <a:rPr lang="en-US" sz="2800" dirty="0" smtClean="0"/>
              <a:t>   </a:t>
            </a:r>
            <a:r>
              <a:rPr lang="en-US" sz="2800" dirty="0" err="1" smtClean="0"/>
              <a:t>Terjadi</a:t>
            </a:r>
            <a:r>
              <a:rPr lang="en-US" sz="2800" dirty="0" smtClean="0"/>
              <a:t> </a:t>
            </a:r>
            <a:r>
              <a:rPr lang="en-US" sz="2800" dirty="0" err="1" smtClean="0"/>
              <a:t>Melalui</a:t>
            </a:r>
            <a:r>
              <a:rPr lang="en-US" sz="2800" dirty="0" smtClean="0"/>
              <a:t> </a:t>
            </a:r>
            <a:r>
              <a:rPr lang="en-US" sz="2800" dirty="0" err="1" smtClean="0"/>
              <a:t>Berbagai</a:t>
            </a:r>
            <a:r>
              <a:rPr lang="en-US" sz="2800" dirty="0" smtClean="0"/>
              <a:t> Cara</a:t>
            </a:r>
            <a:r>
              <a:rPr lang="id-ID" sz="2800" dirty="0" smtClean="0"/>
              <a:t> :</a:t>
            </a:r>
            <a:endParaRPr lang="id-ID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242" y="2336872"/>
            <a:ext cx="7705096" cy="4235400"/>
          </a:xfrm>
        </p:spPr>
        <p:txBody>
          <a:bodyPr>
            <a:normAutofit/>
          </a:bodyPr>
          <a:lstStyle/>
          <a:p>
            <a:pPr marL="354013" indent="-354013">
              <a:buFont typeface="Wingdings" pitchFamily="2" charset="2"/>
              <a:buChar char="q"/>
            </a:pPr>
            <a:r>
              <a:rPr lang="en-US" dirty="0" smtClean="0">
                <a:solidFill>
                  <a:schemeClr val="bg1"/>
                </a:solidFill>
                <a:effectLst/>
              </a:rPr>
              <a:t>CF. Strong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menyebutkan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4 (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empat</a:t>
            </a:r>
            <a:r>
              <a:rPr lang="en-US" dirty="0" smtClean="0">
                <a:solidFill>
                  <a:schemeClr val="bg1"/>
                </a:solidFill>
                <a:effectLst/>
              </a:rPr>
              <a:t>)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macam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cara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perubahan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terhadap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undang-undang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dasar</a:t>
            </a:r>
            <a:r>
              <a:rPr lang="en-US" dirty="0" smtClean="0">
                <a:solidFill>
                  <a:schemeClr val="bg1"/>
                </a:solidFill>
                <a:effectLst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yaitu</a:t>
            </a:r>
            <a:r>
              <a:rPr lang="en-US" dirty="0" smtClean="0">
                <a:solidFill>
                  <a:schemeClr val="bg1"/>
                </a:solidFill>
                <a:effectLst/>
              </a:rPr>
              <a:t>:</a:t>
            </a:r>
            <a:endParaRPr lang="id-ID" dirty="0" smtClean="0">
              <a:solidFill>
                <a:schemeClr val="bg1"/>
              </a:solidFill>
              <a:effectLst/>
            </a:endParaRPr>
          </a:p>
          <a:p>
            <a:pPr marL="633413" indent="-368300">
              <a:buFont typeface="+mj-lt"/>
              <a:buAutoNum type="alphaLcPeriod"/>
            </a:pPr>
            <a:r>
              <a:rPr lang="id-ID" dirty="0" smtClean="0">
                <a:solidFill>
                  <a:schemeClr val="bg1"/>
                </a:solidFill>
                <a:effectLst/>
              </a:rPr>
              <a:t>O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leh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kekuasaan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legislatif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tetapi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dengan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pembatasan-pembatasan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tertentu</a:t>
            </a:r>
            <a:r>
              <a:rPr lang="en-US" dirty="0" smtClean="0">
                <a:solidFill>
                  <a:schemeClr val="bg1"/>
                </a:solidFill>
                <a:effectLst/>
              </a:rPr>
              <a:t>,</a:t>
            </a:r>
            <a:endParaRPr lang="id-ID" dirty="0" smtClean="0">
              <a:solidFill>
                <a:schemeClr val="bg1"/>
              </a:solidFill>
              <a:effectLst/>
            </a:endParaRPr>
          </a:p>
          <a:p>
            <a:pPr marL="633413" indent="-368300">
              <a:buFont typeface="+mj-lt"/>
              <a:buAutoNum type="alphaLcPeriod"/>
            </a:pPr>
            <a:r>
              <a:rPr lang="id-ID" dirty="0" smtClean="0">
                <a:solidFill>
                  <a:schemeClr val="bg1"/>
                </a:solidFill>
                <a:effectLst/>
              </a:rPr>
              <a:t>O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leh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rakyat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melalui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referendum,</a:t>
            </a:r>
            <a:endParaRPr lang="id-ID" dirty="0" smtClean="0">
              <a:solidFill>
                <a:schemeClr val="bg1"/>
              </a:solidFill>
              <a:effectLst/>
            </a:endParaRPr>
          </a:p>
          <a:p>
            <a:pPr marL="633413" indent="-368300">
              <a:buFont typeface="+mj-lt"/>
              <a:buAutoNum type="alphaLcPeriod"/>
            </a:pPr>
            <a:r>
              <a:rPr lang="id-ID" dirty="0" smtClean="0">
                <a:solidFill>
                  <a:schemeClr val="bg1"/>
                </a:solidFill>
                <a:effectLst/>
              </a:rPr>
              <a:t>O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leh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sejumlah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negara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bagian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-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khususnya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untuk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negara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serikat</a:t>
            </a:r>
            <a:r>
              <a:rPr lang="en-US" dirty="0" smtClean="0">
                <a:solidFill>
                  <a:schemeClr val="bg1"/>
                </a:solidFill>
                <a:effectLst/>
              </a:rPr>
              <a:t>,</a:t>
            </a:r>
            <a:endParaRPr lang="id-ID" dirty="0" smtClean="0">
              <a:solidFill>
                <a:schemeClr val="bg1"/>
              </a:solidFill>
              <a:effectLst/>
            </a:endParaRPr>
          </a:p>
          <a:p>
            <a:pPr marL="633413" indent="-368300">
              <a:buFont typeface="+mj-lt"/>
              <a:buAutoNum type="alphaLcPeriod"/>
            </a:pPr>
            <a:r>
              <a:rPr lang="id-ID" dirty="0" smtClean="0">
                <a:solidFill>
                  <a:schemeClr val="bg1"/>
                </a:solidFill>
                <a:effectLst/>
              </a:rPr>
              <a:t>D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engan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kebiasaan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ketatanegaraan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atau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oleh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suatu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lembaga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negara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yang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khusus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dibentuk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untuk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keperluan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perubahan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.</a:t>
            </a:r>
            <a:endParaRPr lang="id-ID" dirty="0" smtClean="0">
              <a:solidFill>
                <a:schemeClr val="bg1"/>
              </a:solidFill>
              <a:effectLst/>
            </a:endParaRPr>
          </a:p>
          <a:p>
            <a:endParaRPr lang="id-ID" dirty="0"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err="1" smtClean="0"/>
              <a:t>Secara</a:t>
            </a:r>
            <a:r>
              <a:rPr lang="en-US" sz="2800" dirty="0" smtClean="0"/>
              <a:t>   </a:t>
            </a:r>
            <a:r>
              <a:rPr lang="en-US" sz="2800" dirty="0" err="1" smtClean="0"/>
              <a:t>Teoritik</a:t>
            </a:r>
            <a:r>
              <a:rPr lang="en-US" sz="2800" dirty="0" smtClean="0"/>
              <a:t>  </a:t>
            </a:r>
            <a:r>
              <a:rPr lang="en-US" sz="2800" dirty="0" err="1" smtClean="0"/>
              <a:t>Perubahan</a:t>
            </a:r>
            <a:r>
              <a:rPr lang="en-US" sz="2800" dirty="0" smtClean="0"/>
              <a:t>   </a:t>
            </a:r>
            <a:r>
              <a:rPr lang="en-US" sz="2800" dirty="0" err="1" smtClean="0"/>
              <a:t>Undang-undang</a:t>
            </a:r>
            <a:r>
              <a:rPr lang="en-US" sz="2800" dirty="0" smtClean="0"/>
              <a:t>   </a:t>
            </a:r>
            <a:r>
              <a:rPr lang="en-US" sz="2800" dirty="0" err="1" smtClean="0"/>
              <a:t>Dasar</a:t>
            </a:r>
            <a:r>
              <a:rPr lang="en-US" sz="2800" dirty="0" smtClean="0"/>
              <a:t>   </a:t>
            </a:r>
            <a:r>
              <a:rPr lang="en-US" sz="2800" dirty="0" err="1" smtClean="0"/>
              <a:t>Dapat</a:t>
            </a:r>
            <a:r>
              <a:rPr lang="en-US" sz="2800" dirty="0" smtClean="0"/>
              <a:t>   </a:t>
            </a:r>
            <a:r>
              <a:rPr lang="en-US" sz="2800" dirty="0" err="1" smtClean="0"/>
              <a:t>Terjadi</a:t>
            </a:r>
            <a:r>
              <a:rPr lang="en-US" sz="2800" dirty="0" smtClean="0"/>
              <a:t> </a:t>
            </a:r>
            <a:r>
              <a:rPr lang="en-US" sz="2800" dirty="0" err="1" smtClean="0"/>
              <a:t>Melalui</a:t>
            </a:r>
            <a:r>
              <a:rPr lang="en-US" sz="2800" dirty="0" smtClean="0"/>
              <a:t> </a:t>
            </a:r>
            <a:r>
              <a:rPr lang="en-US" sz="2800" dirty="0" err="1" smtClean="0"/>
              <a:t>Berbagai</a:t>
            </a:r>
            <a:r>
              <a:rPr lang="en-US" sz="2800" dirty="0" smtClean="0"/>
              <a:t> Cara</a:t>
            </a:r>
            <a:r>
              <a:rPr lang="id-ID" sz="2800" dirty="0" smtClean="0"/>
              <a:t> :</a:t>
            </a:r>
            <a:endParaRPr lang="id-ID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143116"/>
            <a:ext cx="8072494" cy="4429156"/>
          </a:xfrm>
        </p:spPr>
        <p:txBody>
          <a:bodyPr>
            <a:noAutofit/>
          </a:bodyPr>
          <a:lstStyle/>
          <a:p>
            <a:pPr marL="354013" indent="-354013">
              <a:buFont typeface="Wingdings" pitchFamily="2" charset="2"/>
              <a:buChar char="q"/>
            </a:pPr>
            <a:r>
              <a:rPr lang="en-US" sz="1800" dirty="0" err="1" smtClean="0">
                <a:solidFill>
                  <a:schemeClr val="bg1"/>
                </a:solidFill>
                <a:effectLst/>
              </a:rPr>
              <a:t>Tentang</a:t>
            </a:r>
            <a:r>
              <a:rPr lang="en-US" sz="18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effectLst/>
              </a:rPr>
              <a:t>perubahan</a:t>
            </a:r>
            <a:r>
              <a:rPr lang="en-US" sz="18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effectLst/>
              </a:rPr>
              <a:t>terhadap</a:t>
            </a:r>
            <a:r>
              <a:rPr lang="en-US" sz="1800" dirty="0" smtClean="0">
                <a:solidFill>
                  <a:schemeClr val="bg1"/>
                </a:solidFill>
                <a:effectLst/>
              </a:rPr>
              <a:t> UUD 1945, </a:t>
            </a:r>
            <a:r>
              <a:rPr lang="en-US" sz="1800" dirty="0" err="1" smtClean="0">
                <a:solidFill>
                  <a:schemeClr val="bg1"/>
                </a:solidFill>
                <a:effectLst/>
              </a:rPr>
              <a:t>sesuai</a:t>
            </a:r>
            <a:r>
              <a:rPr lang="en-US" sz="18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effectLst/>
              </a:rPr>
              <a:t>pasal</a:t>
            </a:r>
            <a:r>
              <a:rPr lang="en-US" sz="1800" dirty="0" smtClean="0">
                <a:solidFill>
                  <a:schemeClr val="bg1"/>
                </a:solidFill>
                <a:effectLst/>
              </a:rPr>
              <a:t> 37 </a:t>
            </a:r>
            <a:r>
              <a:rPr lang="en-US" sz="1800" dirty="0" err="1" smtClean="0">
                <a:solidFill>
                  <a:schemeClr val="bg1"/>
                </a:solidFill>
                <a:effectLst/>
              </a:rPr>
              <a:t>ketentuan</a:t>
            </a:r>
            <a:r>
              <a:rPr lang="en-US" sz="18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effectLst/>
              </a:rPr>
              <a:t>tentang</a:t>
            </a:r>
            <a:r>
              <a:rPr lang="en-US" sz="18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effectLst/>
              </a:rPr>
              <a:t>perubahan</a:t>
            </a:r>
            <a:r>
              <a:rPr lang="en-US" sz="18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effectLst/>
              </a:rPr>
              <a:t>itu</a:t>
            </a:r>
            <a:r>
              <a:rPr lang="en-US" sz="18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effectLst/>
              </a:rPr>
              <a:t>adalah</a:t>
            </a:r>
            <a:r>
              <a:rPr lang="en-US" sz="18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effectLst/>
              </a:rPr>
              <a:t>sebagai</a:t>
            </a:r>
            <a:r>
              <a:rPr lang="en-US" sz="18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effectLst/>
              </a:rPr>
              <a:t>berikut</a:t>
            </a:r>
            <a:r>
              <a:rPr lang="en-US" sz="1800" dirty="0" smtClean="0">
                <a:solidFill>
                  <a:schemeClr val="bg1"/>
                </a:solidFill>
                <a:effectLst/>
              </a:rPr>
              <a:t>:</a:t>
            </a:r>
            <a:endParaRPr lang="id-ID" sz="1800" dirty="0" smtClean="0">
              <a:solidFill>
                <a:schemeClr val="bg1"/>
              </a:solidFill>
              <a:effectLst/>
            </a:endParaRPr>
          </a:p>
          <a:p>
            <a:pPr marL="442913" indent="-266700">
              <a:buFont typeface="+mj-lt"/>
              <a:buAutoNum type="alphaLcPeriod"/>
            </a:pPr>
            <a:r>
              <a:rPr lang="en-US" sz="1600" dirty="0" err="1" smtClean="0">
                <a:solidFill>
                  <a:schemeClr val="bg1"/>
                </a:solidFill>
                <a:effectLst/>
              </a:rPr>
              <a:t>Usul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perubahan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pasal-pasal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dalam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Undang-Undang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Dasar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dapat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diagendakan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dalam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sidang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Majelis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Permusyawaratan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 Rakyat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apabila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diajukan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oleh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sekurang-kurangnya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1/3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dari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jumlah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anggota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Majelis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Permusyawaratan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Rakyat.</a:t>
            </a:r>
            <a:endParaRPr lang="id-ID" sz="1600" dirty="0" smtClean="0">
              <a:solidFill>
                <a:schemeClr val="bg1"/>
              </a:solidFill>
              <a:effectLst/>
            </a:endParaRPr>
          </a:p>
          <a:p>
            <a:pPr marL="442913" indent="-266700">
              <a:buFont typeface="+mj-lt"/>
              <a:buAutoNum type="alphaLcPeriod"/>
            </a:pPr>
            <a:r>
              <a:rPr lang="en-US" sz="1600" dirty="0" err="1" smtClean="0">
                <a:solidFill>
                  <a:schemeClr val="bg1"/>
                </a:solidFill>
                <a:effectLst/>
              </a:rPr>
              <a:t>Setiap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usul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perubahan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pasal-pasal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Undang-Undang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Dasar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diajukan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secara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tertulis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dan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ditunjukkan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dengan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jelas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bagian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yang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diusulkan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untuk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diubah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beserta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alasannya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.</a:t>
            </a:r>
            <a:endParaRPr lang="id-ID" sz="1600" dirty="0" smtClean="0">
              <a:solidFill>
                <a:schemeClr val="bg1"/>
              </a:solidFill>
              <a:effectLst/>
            </a:endParaRPr>
          </a:p>
          <a:p>
            <a:pPr marL="442913" indent="-266700">
              <a:buFont typeface="+mj-lt"/>
              <a:buAutoNum type="alphaLcPeriod"/>
            </a:pPr>
            <a:r>
              <a:rPr lang="en-US" sz="1600" dirty="0" err="1" smtClean="0">
                <a:solidFill>
                  <a:schemeClr val="bg1"/>
                </a:solidFill>
                <a:effectLst/>
              </a:rPr>
              <a:t>Untuk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mengubah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pasal-pasal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Undang-Undang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Dasar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,  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sidang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Majelis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 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Permusyawaratan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  Rakyat   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dihadiri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 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oleh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 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sekurang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-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kurangnya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2/3 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dari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jumlah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anggota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Majelis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Permusyawaratan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Rakyat.</a:t>
            </a:r>
            <a:endParaRPr lang="id-ID" sz="1600" dirty="0" smtClean="0">
              <a:solidFill>
                <a:schemeClr val="bg1"/>
              </a:solidFill>
              <a:effectLst/>
            </a:endParaRPr>
          </a:p>
          <a:p>
            <a:pPr marL="442913" indent="-266700">
              <a:buFont typeface="+mj-lt"/>
              <a:buAutoNum type="alphaLcPeriod"/>
            </a:pPr>
            <a:r>
              <a:rPr lang="en-US" sz="1600" dirty="0" err="1" smtClean="0">
                <a:solidFill>
                  <a:schemeClr val="bg1"/>
                </a:solidFill>
                <a:effectLst/>
              </a:rPr>
              <a:t>Putusan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untuk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mengubah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pasal-pasal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Undang-Undang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Dasar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dilakukan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dengan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persetujuan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sekurang-kurangnya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 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limapuluh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persen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ditambah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satu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anggota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dari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seluruh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anggota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Majelis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Permusyawaratan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Rakyat.</a:t>
            </a:r>
            <a:endParaRPr lang="id-ID" sz="1600" dirty="0" smtClean="0">
              <a:solidFill>
                <a:schemeClr val="bg1"/>
              </a:solidFill>
              <a:effectLst/>
            </a:endParaRPr>
          </a:p>
          <a:p>
            <a:pPr marL="442913" indent="-266700">
              <a:buFont typeface="+mj-lt"/>
              <a:buAutoNum type="alphaLcPeriod"/>
            </a:pPr>
            <a:r>
              <a:rPr lang="en-US" sz="1600" dirty="0" err="1" smtClean="0">
                <a:solidFill>
                  <a:schemeClr val="bg1"/>
                </a:solidFill>
                <a:effectLst/>
              </a:rPr>
              <a:t>Khusus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mengenai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bentuk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Negara 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Kesatuan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Republik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 Indonesia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tidak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dapat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dilakukan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/>
              </a:rPr>
              <a:t>perubahan</a:t>
            </a:r>
            <a:r>
              <a:rPr lang="en-US" sz="1600" dirty="0" smtClean="0">
                <a:solidFill>
                  <a:schemeClr val="bg1"/>
                </a:solidFill>
                <a:effectLst/>
              </a:rPr>
              <a:t>.</a:t>
            </a:r>
            <a:endParaRPr lang="id-ID" sz="1600" dirty="0"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C.   </a:t>
            </a:r>
            <a:r>
              <a:rPr lang="en-US" dirty="0" err="1" smtClean="0"/>
              <a:t>Peranan</a:t>
            </a:r>
            <a:r>
              <a:rPr lang="en-US" dirty="0" smtClean="0"/>
              <a:t> </a:t>
            </a:r>
            <a:r>
              <a:rPr lang="en-US" dirty="0" err="1" smtClean="0"/>
              <a:t>Konstitusi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Bernegara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242" y="2214554"/>
            <a:ext cx="8062286" cy="4214843"/>
          </a:xfrm>
        </p:spPr>
        <p:txBody>
          <a:bodyPr>
            <a:no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100" dirty="0" err="1" smtClean="0">
                <a:solidFill>
                  <a:schemeClr val="bg1"/>
                </a:solidFill>
                <a:effectLst/>
              </a:rPr>
              <a:t>Secara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umum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dapat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dikatakan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bahwa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konstitusi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disusun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sebagai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pedoman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dasar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dalam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penyelenggaraan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kehidupan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negara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  agar 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negara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berjalan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tertib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,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teratur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,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dan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tidak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terjadi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tindakan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yang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sewenang-wenang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dari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pemerintah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terhadap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rakyatnya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.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Untuk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itu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maka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dalam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konstitusi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ditentukan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kerangka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bangunan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suatu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negara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,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kewenangan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pemerintah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sebagai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pihak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yang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berkuasa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, 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serta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hak-hak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asasi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warga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negara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.</a:t>
            </a:r>
            <a:endParaRPr lang="id-ID" sz="2100" dirty="0" smtClean="0">
              <a:solidFill>
                <a:schemeClr val="bg1"/>
              </a:solidFill>
              <a:effectLst/>
            </a:endParaRPr>
          </a:p>
          <a:p>
            <a:pPr>
              <a:buFont typeface="Courier New" pitchFamily="49" charset="0"/>
              <a:buChar char="o"/>
            </a:pPr>
            <a:r>
              <a:rPr lang="id-ID" sz="2100" dirty="0" err="1" smtClean="0">
                <a:solidFill>
                  <a:schemeClr val="bg1"/>
                </a:solidFill>
                <a:effectLst/>
              </a:rPr>
              <a:t>P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eranan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konstitusi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bagi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kehidupan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negara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adalah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untuk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memberikan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landasan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dan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pedoman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  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dasar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  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bagi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penyelenggaraan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  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ketatanegaraan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  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suatu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  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negara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,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membatasi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tindakan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pemerintah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agar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tidak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bertindak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sewenang-wenang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, 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dan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memberikan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jaminan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atas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hak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asasi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bagi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warga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</a:rPr>
              <a:t>negara</a:t>
            </a:r>
            <a:r>
              <a:rPr lang="en-US" sz="2100" dirty="0" smtClean="0">
                <a:solidFill>
                  <a:schemeClr val="bg1"/>
                </a:solidFill>
                <a:effectLst/>
              </a:rPr>
              <a:t>.</a:t>
            </a:r>
            <a:br>
              <a:rPr lang="en-US" sz="2100" dirty="0" smtClean="0">
                <a:solidFill>
                  <a:schemeClr val="bg1"/>
                </a:solidFill>
                <a:effectLst/>
              </a:rPr>
            </a:br>
            <a:endParaRPr lang="id-ID" sz="2100" dirty="0" smtClean="0">
              <a:solidFill>
                <a:schemeClr val="bg1"/>
              </a:solidFill>
              <a:effectLst/>
            </a:endParaRPr>
          </a:p>
          <a:p>
            <a:endParaRPr lang="id-ID" sz="2200" dirty="0"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857496"/>
            <a:ext cx="7490782" cy="1090788"/>
          </a:xfrm>
        </p:spPr>
        <p:txBody>
          <a:bodyPr/>
          <a:lstStyle/>
          <a:p>
            <a:pPr algn="ctr"/>
            <a:r>
              <a:rPr lang="id-ID" dirty="0" smtClean="0"/>
              <a:t>1. PENGERTIAN NEGARA &amp; BANGSA</a:t>
            </a:r>
            <a:endParaRPr lang="id-ID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2" name="Picture 2" descr="C:\Users\YENI\Pictures\TERIMA KASIH\080927000_1539609097-thank-you-3690116_19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357166"/>
            <a:ext cx="7112029" cy="43577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PENGERTIAN BANGSA &amp; NEGARA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242" y="2336872"/>
            <a:ext cx="7776534" cy="402108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LcPeriod"/>
            </a:pPr>
            <a:r>
              <a:rPr lang="en-US" dirty="0" err="1" smtClean="0">
                <a:solidFill>
                  <a:schemeClr val="bg1"/>
                </a:solidFill>
                <a:effectLst/>
              </a:rPr>
              <a:t>Menurut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Ernest  Renan,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seorang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guru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besar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Universitas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Sorbone</a:t>
            </a:r>
            <a:r>
              <a:rPr lang="id-ID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bangsa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adalah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suatu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kesatuan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solidaritas</a:t>
            </a:r>
            <a:r>
              <a:rPr lang="en-US" dirty="0" smtClean="0">
                <a:solidFill>
                  <a:schemeClr val="bg1"/>
                </a:solidFill>
                <a:effectLst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kesatuan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yang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terdiri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dari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orang</a:t>
            </a:r>
            <a:r>
              <a:rPr lang="en-US" dirty="0" smtClean="0">
                <a:solidFill>
                  <a:schemeClr val="bg1"/>
                </a:solidFill>
                <a:effectLst/>
              </a:rPr>
              <a:t>-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orang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yang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saling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merasa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setia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kawan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dengan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satu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sama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lain.  Nation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adalah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suatu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jiwa</a:t>
            </a:r>
            <a:r>
              <a:rPr lang="en-US" dirty="0" smtClean="0">
                <a:solidFill>
                  <a:schemeClr val="bg1"/>
                </a:solidFill>
                <a:effectLst/>
              </a:rPr>
              <a:t>,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suatu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asas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spiritual</a:t>
            </a:r>
            <a:endParaRPr lang="id-ID" dirty="0" smtClean="0">
              <a:solidFill>
                <a:schemeClr val="bg1"/>
              </a:solidFill>
              <a:effectLst/>
            </a:endParaRPr>
          </a:p>
          <a:p>
            <a:pPr marL="457200" indent="-457200">
              <a:buFont typeface="+mj-lt"/>
              <a:buAutoNum type="alphaLcPeriod"/>
            </a:pPr>
            <a:r>
              <a:rPr lang="en-US" dirty="0" smtClean="0">
                <a:solidFill>
                  <a:schemeClr val="bg1"/>
                </a:solidFill>
                <a:effectLst/>
              </a:rPr>
              <a:t>Benedict  Anderson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merumuskan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bangsa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secara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unik</a:t>
            </a:r>
            <a:r>
              <a:rPr lang="en-US" dirty="0" smtClean="0">
                <a:solidFill>
                  <a:schemeClr val="bg1"/>
                </a:solidFill>
                <a:effectLst/>
              </a:rPr>
              <a:t>. 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Menurut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pengamatannya</a:t>
            </a:r>
            <a:r>
              <a:rPr lang="en-US" dirty="0" smtClean="0">
                <a:solidFill>
                  <a:schemeClr val="bg1"/>
                </a:solidFill>
                <a:effectLst/>
              </a:rPr>
              <a:t>,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bangsa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merupakan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komunitas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politik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yang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dibayangkan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(Imagined Political  Community)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dalam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wilayah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yang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jelas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batasnya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dan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berdaulat</a:t>
            </a:r>
            <a:endParaRPr lang="id-ID" dirty="0"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PENGERTIAN BANGSA &amp; NEGARA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242" y="2336872"/>
            <a:ext cx="7776534" cy="423540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lphaLcPeriod" startAt="3"/>
            </a:pPr>
            <a:r>
              <a:rPr lang="en-US" dirty="0" err="1" smtClean="0">
                <a:solidFill>
                  <a:schemeClr val="bg1"/>
                </a:solidFill>
                <a:effectLst/>
              </a:rPr>
              <a:t>Menurut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O.  Hood  Phillips,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dkk</a:t>
            </a:r>
            <a:r>
              <a:rPr lang="en-US" dirty="0" smtClean="0">
                <a:solidFill>
                  <a:schemeClr val="bg1"/>
                </a:solidFill>
                <a:effectLst/>
              </a:rPr>
              <a:t>.  Negara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atau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state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adalah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  “An independent political society occupying a defined territory, the member of which are  united together for the purpose of resisting external force and the  preservation   of  internal  order”   (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Asshiddiqie</a:t>
            </a:r>
            <a:r>
              <a:rPr lang="en-US" dirty="0" smtClean="0">
                <a:solidFill>
                  <a:schemeClr val="bg1"/>
                </a:solidFill>
                <a:effectLst/>
              </a:rPr>
              <a:t>,  2010:  9). </a:t>
            </a:r>
            <a:endParaRPr lang="id-ID" dirty="0" smtClean="0">
              <a:solidFill>
                <a:schemeClr val="bg1"/>
              </a:solidFill>
              <a:effectLst/>
            </a:endParaRPr>
          </a:p>
          <a:p>
            <a:pPr marL="457200" indent="-457200">
              <a:buFont typeface="+mj-lt"/>
              <a:buAutoNum type="alphaLcPeriod" startAt="3"/>
            </a:pPr>
            <a:r>
              <a:rPr lang="en-US" dirty="0" err="1" smtClean="0">
                <a:solidFill>
                  <a:schemeClr val="bg1"/>
                </a:solidFill>
                <a:effectLst/>
              </a:rPr>
              <a:t>Menurut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Wirjono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Prodjodikoro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 (1983:2), 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negara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adalah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suatu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organisasi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di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antara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kelompok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atau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beberapa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kelompok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manusia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yang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bersama-sama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mendiami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suatu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wilayah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 (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territoir</a:t>
            </a:r>
            <a:r>
              <a:rPr lang="en-US" dirty="0" smtClean="0">
                <a:solidFill>
                  <a:schemeClr val="bg1"/>
                </a:solidFill>
                <a:effectLst/>
              </a:rPr>
              <a:t>) 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tertentu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dengan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mengakui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adanya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suatu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pemerintahan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yang 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mengurus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tata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tertib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dan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keselamatan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sekelompok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atau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beberapa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kelompok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manusia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tadi</a:t>
            </a:r>
            <a:r>
              <a:rPr lang="en-US" dirty="0" smtClean="0">
                <a:solidFill>
                  <a:schemeClr val="bg1"/>
                </a:solidFill>
                <a:effectLst/>
              </a:rPr>
              <a:t>.</a:t>
            </a:r>
            <a:endParaRPr lang="id-ID" dirty="0"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2.  UNSUR-UNSUR NEGARA</a:t>
            </a:r>
            <a:endParaRPr lang="id-ID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4800" dirty="0" smtClean="0"/>
              <a:t>UNSUR-UNSUR NEGARA</a:t>
            </a:r>
            <a:endParaRPr lang="id-ID" sz="4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9588" y="2336800"/>
          <a:ext cx="7562874" cy="3949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a. RAKYAT</a:t>
            </a:r>
            <a:endParaRPr lang="id-ID" dirty="0"/>
          </a:p>
        </p:txBody>
      </p:sp>
      <p:pic>
        <p:nvPicPr>
          <p:cNvPr id="5" name="Picture Placeholder 4" descr="rakyat_indonesia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30999" r="30999"/>
          <a:stretch>
            <a:fillRect/>
          </a:stretch>
        </p:blipFill>
        <p:spPr>
          <a:xfrm>
            <a:off x="5143500" y="2214563"/>
            <a:ext cx="3143250" cy="407193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8596" y="2143116"/>
            <a:ext cx="4704700" cy="4235394"/>
          </a:xfrm>
        </p:spPr>
        <p:txBody>
          <a:bodyPr>
            <a:noAutofit/>
          </a:bodyPr>
          <a:lstStyle/>
          <a:p>
            <a:pPr marL="354013" indent="-354013">
              <a:buFont typeface="Wingdings" pitchFamily="2" charset="2"/>
              <a:buChar char="v"/>
            </a:pPr>
            <a:r>
              <a:rPr lang="en-US" sz="2200" dirty="0" smtClean="0">
                <a:solidFill>
                  <a:schemeClr val="bg1"/>
                </a:solidFill>
                <a:effectLst/>
              </a:rPr>
              <a:t>Rakyat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suatu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negara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dapat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dibedakan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antara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penduduk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bukan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penduduk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. </a:t>
            </a:r>
            <a:endParaRPr lang="id-ID" sz="2200" dirty="0" smtClean="0">
              <a:solidFill>
                <a:schemeClr val="bg1"/>
              </a:solidFill>
              <a:effectLst/>
            </a:endParaRPr>
          </a:p>
          <a:p>
            <a:pPr marL="354013" indent="-354013">
              <a:buFont typeface="Wingdings" pitchFamily="2" charset="2"/>
              <a:buChar char="v"/>
            </a:pPr>
            <a:r>
              <a:rPr lang="en-US" sz="2200" dirty="0" err="1" smtClean="0">
                <a:solidFill>
                  <a:schemeClr val="bg1"/>
                </a:solidFill>
                <a:effectLst/>
              </a:rPr>
              <a:t>Penduduk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adalah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orang-orang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yang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bertempat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tinggal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menetap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atau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berdomisili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di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suatu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negara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.</a:t>
            </a:r>
            <a:endParaRPr lang="id-ID" sz="2200" dirty="0" smtClean="0">
              <a:solidFill>
                <a:schemeClr val="bg1"/>
              </a:solidFill>
              <a:effectLst/>
            </a:endParaRPr>
          </a:p>
          <a:p>
            <a:pPr marL="354013" indent="-354013">
              <a:buFont typeface="Wingdings" pitchFamily="2" charset="2"/>
              <a:buChar char="v"/>
            </a:pPr>
            <a:r>
              <a:rPr lang="en-US" sz="2200" dirty="0" err="1" smtClean="0">
                <a:solidFill>
                  <a:schemeClr val="bg1"/>
                </a:solidFill>
                <a:effectLst/>
              </a:rPr>
              <a:t>Sedangkan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  yang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bukan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penduduk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adalah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orang-orang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yang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bertempat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tinggal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di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suatu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negara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hanya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untuk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sementara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waktu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,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bukan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dalam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maksud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untuk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effectLst/>
              </a:rPr>
              <a:t>menetap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.</a:t>
            </a:r>
            <a:endParaRPr lang="id-ID" sz="2200" dirty="0"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Skem tentang Perbedaan Rakyat :</a:t>
            </a:r>
            <a:endParaRPr lang="id-ID" dirty="0"/>
          </a:p>
        </p:txBody>
      </p:sp>
      <p:pic>
        <p:nvPicPr>
          <p:cNvPr id="4" name="Content Placeholder 3" descr="Doc1_0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2428868"/>
            <a:ext cx="7033449" cy="38576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heme1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1_Berli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B587E4A9-1405-4B4F-8BC3-512EE08D2EBF}"/>
    </a:ext>
  </a:extLst>
</a:theme>
</file>

<file path=ppt/theme/theme3.xml><?xml version="1.0" encoding="utf-8"?>
<a:theme xmlns:a="http://schemas.openxmlformats.org/drawingml/2006/main" name="2_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7DC10E3-4FF5-456B-A359-A0F378C1E5FB}"/>
    </a:ext>
  </a:extLst>
</a:theme>
</file>

<file path=ppt/theme/theme4.xml><?xml version="1.0" encoding="utf-8"?>
<a:theme xmlns:a="http://schemas.openxmlformats.org/drawingml/2006/main" name="3_Berlin">
  <a:themeElements>
    <a:clrScheme name="Berlin">
      <a:dk1>
        <a:sysClr val="windowText" lastClr="000000"/>
      </a:dk1>
      <a:lt1>
        <a:sysClr val="window" lastClr="FFFFFF"/>
      </a:lt1>
      <a:dk2>
        <a:srgbClr val="8D4585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7D30EEFE-7128-4DE5-8A0D-8D4EF32CB0A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373</TotalTime>
  <Words>1434</Words>
  <Application>Microsoft Office PowerPoint</Application>
  <PresentationFormat>On-screen Show (4:3)</PresentationFormat>
  <Paragraphs>106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Theme1</vt:lpstr>
      <vt:lpstr>1_Berlin</vt:lpstr>
      <vt:lpstr>2_Berlin</vt:lpstr>
      <vt:lpstr>3_Berlin</vt:lpstr>
      <vt:lpstr>  NEGARA &amp; KONSTITUSI</vt:lpstr>
      <vt:lpstr>A. NEGARA</vt:lpstr>
      <vt:lpstr>1. PENGERTIAN NEGARA &amp; BANGSA</vt:lpstr>
      <vt:lpstr>PENGERTIAN BANGSA &amp; NEGARA</vt:lpstr>
      <vt:lpstr>PENGERTIAN BANGSA &amp; NEGARA</vt:lpstr>
      <vt:lpstr>2.  UNSUR-UNSUR NEGARA</vt:lpstr>
      <vt:lpstr>UNSUR-UNSUR NEGARA</vt:lpstr>
      <vt:lpstr>a. RAKYAT</vt:lpstr>
      <vt:lpstr>Skem tentang Perbedaan Rakyat :</vt:lpstr>
      <vt:lpstr>Status  kewarganegaraan  suatu  negara  akan  berimplikasi  sebagai berikut (Samekto dan Kridalaksana, 2008:59):</vt:lpstr>
      <vt:lpstr>b. WILAYAH DENGAN BATAS-BATAS TERTENTU</vt:lpstr>
      <vt:lpstr>Berkenaan Dengan Wilayah Perairan Ada 3 (Tiga) Batas Wilayah Laut Indonesia.</vt:lpstr>
      <vt:lpstr>Batas Laut Teritorial &amp; Batas Landas Kontinen</vt:lpstr>
      <vt:lpstr>Batas Zona Ekonomi Eksklusif (ZEE)</vt:lpstr>
      <vt:lpstr>c. PEMERINTAHAN YANG BERDAULAT </vt:lpstr>
      <vt:lpstr>Kedaulatan Membawakan Sifat-sifat :</vt:lpstr>
      <vt:lpstr>3.  SIFAT-SIFAT  NEGARA</vt:lpstr>
      <vt:lpstr>SIFAT-SIFAT NEGARA</vt:lpstr>
      <vt:lpstr>4. TUJUAN DAN FUNGSI NEGARA</vt:lpstr>
      <vt:lpstr>Slide 20</vt:lpstr>
      <vt:lpstr>B. KONSTITUSI</vt:lpstr>
      <vt:lpstr>1. KONSTITUSI &amp; UNDANG-UNDANG</vt:lpstr>
      <vt:lpstr>PENGERTIAN</vt:lpstr>
      <vt:lpstr>PENGERTIAN</vt:lpstr>
      <vt:lpstr>2. UNSUR-UNSUR DALAM KONSTITUSI</vt:lpstr>
      <vt:lpstr>3. PERUBAHAN KONSTITUSI</vt:lpstr>
      <vt:lpstr>Secara   Teoritik  Perubahan   Undang-Undang   Dasar   Dapat   Terjadi Melalui Berbagai Cara :</vt:lpstr>
      <vt:lpstr>Secara   Teoritik  Perubahan   Undang-undang   Dasar   Dapat   Terjadi Melalui Berbagai Cara :</vt:lpstr>
      <vt:lpstr>C.   Peranan Konstitusi dalam  Kehidupan Bernegara</vt:lpstr>
      <vt:lpstr>Slide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PERTANIAN  PERKOTAAN</dc:title>
  <dc:creator>Roesli</dc:creator>
  <cp:lastModifiedBy>YENI</cp:lastModifiedBy>
  <cp:revision>34</cp:revision>
  <dcterms:created xsi:type="dcterms:W3CDTF">2019-09-17T09:57:51Z</dcterms:created>
  <dcterms:modified xsi:type="dcterms:W3CDTF">2022-01-22T09:07:36Z</dcterms:modified>
</cp:coreProperties>
</file>