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59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80" r:id="rId22"/>
    <p:sldId id="279" r:id="rId23"/>
    <p:sldId id="281" r:id="rId2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23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48FC31-02DB-4DA8-A5C4-00879E9BC428}" type="doc">
      <dgm:prSet loTypeId="urn:microsoft.com/office/officeart/2005/8/layout/default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75261B25-C15F-4D5E-A54B-E6A6BEC3A9BF}">
      <dgm:prSet phldrT="[Text]"/>
      <dgm:spPr/>
      <dgm:t>
        <a:bodyPr/>
        <a:lstStyle/>
        <a:p>
          <a:r>
            <a:rPr lang="id-ID" dirty="0" smtClean="0"/>
            <a:t>Geografi</a:t>
          </a:r>
          <a:endParaRPr lang="id-ID" dirty="0"/>
        </a:p>
      </dgm:t>
    </dgm:pt>
    <dgm:pt modelId="{836092E1-B76A-45E4-907C-6EB176DEDB54}" type="parTrans" cxnId="{0E5C45A6-BF14-42FF-8CD9-CA28C06770B4}">
      <dgm:prSet/>
      <dgm:spPr/>
      <dgm:t>
        <a:bodyPr/>
        <a:lstStyle/>
        <a:p>
          <a:endParaRPr lang="id-ID"/>
        </a:p>
      </dgm:t>
    </dgm:pt>
    <dgm:pt modelId="{5C6C7531-E67F-48A8-972F-C77FD30F99DD}" type="sibTrans" cxnId="{0E5C45A6-BF14-42FF-8CD9-CA28C06770B4}">
      <dgm:prSet/>
      <dgm:spPr/>
      <dgm:t>
        <a:bodyPr/>
        <a:lstStyle/>
        <a:p>
          <a:endParaRPr lang="id-ID"/>
        </a:p>
      </dgm:t>
    </dgm:pt>
    <dgm:pt modelId="{DFDA63A6-39A6-4F41-B2E4-D5A7FDAE9A70}">
      <dgm:prSet phldrT="[Text]"/>
      <dgm:spPr/>
      <dgm:t>
        <a:bodyPr/>
        <a:lstStyle/>
        <a:p>
          <a:r>
            <a:rPr lang="id-ID" dirty="0" smtClean="0"/>
            <a:t>Ekologi</a:t>
          </a:r>
          <a:endParaRPr lang="id-ID" dirty="0"/>
        </a:p>
      </dgm:t>
    </dgm:pt>
    <dgm:pt modelId="{18EDE8BB-70F5-44BD-9200-0B6EDF5C6B21}" type="parTrans" cxnId="{55D7A9A8-D17D-433D-8CFE-5273DF2FED48}">
      <dgm:prSet/>
      <dgm:spPr/>
      <dgm:t>
        <a:bodyPr/>
        <a:lstStyle/>
        <a:p>
          <a:endParaRPr lang="id-ID"/>
        </a:p>
      </dgm:t>
    </dgm:pt>
    <dgm:pt modelId="{3A3D09A2-7341-4E5D-A545-8D9DB63543C8}" type="sibTrans" cxnId="{55D7A9A8-D17D-433D-8CFE-5273DF2FED48}">
      <dgm:prSet/>
      <dgm:spPr/>
      <dgm:t>
        <a:bodyPr/>
        <a:lstStyle/>
        <a:p>
          <a:endParaRPr lang="id-ID"/>
        </a:p>
      </dgm:t>
    </dgm:pt>
    <dgm:pt modelId="{C3F1CE4E-380A-4732-80AC-34DC52DC542F}">
      <dgm:prSet phldrT="[Text]"/>
      <dgm:spPr/>
      <dgm:t>
        <a:bodyPr/>
        <a:lstStyle/>
        <a:p>
          <a:r>
            <a:rPr lang="id-ID" dirty="0" smtClean="0"/>
            <a:t>Demografi</a:t>
          </a:r>
          <a:endParaRPr lang="id-ID" dirty="0"/>
        </a:p>
      </dgm:t>
    </dgm:pt>
    <dgm:pt modelId="{0B1521B2-7A61-41D9-86E2-5A7F845412AF}" type="parTrans" cxnId="{3980CFFD-D56C-416F-9008-87A74E2AEFC6}">
      <dgm:prSet/>
      <dgm:spPr/>
      <dgm:t>
        <a:bodyPr/>
        <a:lstStyle/>
        <a:p>
          <a:endParaRPr lang="id-ID"/>
        </a:p>
      </dgm:t>
    </dgm:pt>
    <dgm:pt modelId="{9CE5996C-58B6-43E7-ABF3-50EF801A717D}" type="sibTrans" cxnId="{3980CFFD-D56C-416F-9008-87A74E2AEFC6}">
      <dgm:prSet/>
      <dgm:spPr/>
      <dgm:t>
        <a:bodyPr/>
        <a:lstStyle/>
        <a:p>
          <a:endParaRPr lang="id-ID"/>
        </a:p>
      </dgm:t>
    </dgm:pt>
    <dgm:pt modelId="{341D531D-791F-4A25-9FA2-59C13C808C2C}">
      <dgm:prSet phldrT="[Text]"/>
      <dgm:spPr/>
      <dgm:t>
        <a:bodyPr/>
        <a:lstStyle/>
        <a:p>
          <a:r>
            <a:rPr lang="id-ID" dirty="0" smtClean="0"/>
            <a:t>Sejarah</a:t>
          </a:r>
          <a:endParaRPr lang="id-ID" dirty="0"/>
        </a:p>
      </dgm:t>
    </dgm:pt>
    <dgm:pt modelId="{594BF7D8-2C63-4791-9FCE-0880D60DE3E1}" type="parTrans" cxnId="{285F4119-F61F-4703-BE67-BFBA877F8A2E}">
      <dgm:prSet/>
      <dgm:spPr/>
      <dgm:t>
        <a:bodyPr/>
        <a:lstStyle/>
        <a:p>
          <a:endParaRPr lang="id-ID"/>
        </a:p>
      </dgm:t>
    </dgm:pt>
    <dgm:pt modelId="{9EC6C63D-178B-4034-A473-A63B1BC53C69}" type="sibTrans" cxnId="{285F4119-F61F-4703-BE67-BFBA877F8A2E}">
      <dgm:prSet/>
      <dgm:spPr/>
      <dgm:t>
        <a:bodyPr/>
        <a:lstStyle/>
        <a:p>
          <a:endParaRPr lang="id-ID"/>
        </a:p>
      </dgm:t>
    </dgm:pt>
    <dgm:pt modelId="{E0EADD3A-C3B8-4372-B10C-85C6B54C3482}">
      <dgm:prSet phldrT="[Text]"/>
      <dgm:spPr/>
      <dgm:t>
        <a:bodyPr/>
        <a:lstStyle/>
        <a:p>
          <a:r>
            <a:rPr lang="id-ID" dirty="0" smtClean="0"/>
            <a:t>Kebudayaan</a:t>
          </a:r>
          <a:endParaRPr lang="id-ID" dirty="0"/>
        </a:p>
      </dgm:t>
    </dgm:pt>
    <dgm:pt modelId="{EBBA26CB-42ED-46E1-AE05-F18C567BDB0F}" type="parTrans" cxnId="{6E53EFBE-C49A-4732-821E-D536E9C1FB2D}">
      <dgm:prSet/>
      <dgm:spPr/>
      <dgm:t>
        <a:bodyPr/>
        <a:lstStyle/>
        <a:p>
          <a:endParaRPr lang="id-ID"/>
        </a:p>
      </dgm:t>
    </dgm:pt>
    <dgm:pt modelId="{C3F7F8AB-78A8-4CB5-A884-2497BBFAA598}" type="sibTrans" cxnId="{6E53EFBE-C49A-4732-821E-D536E9C1FB2D}">
      <dgm:prSet/>
      <dgm:spPr/>
      <dgm:t>
        <a:bodyPr/>
        <a:lstStyle/>
        <a:p>
          <a:endParaRPr lang="id-ID"/>
        </a:p>
      </dgm:t>
    </dgm:pt>
    <dgm:pt modelId="{B5A4661A-2ECE-4C50-9B2E-3F8C071915C3}">
      <dgm:prSet phldrT="[Text]"/>
      <dgm:spPr/>
      <dgm:t>
        <a:bodyPr/>
        <a:lstStyle/>
        <a:p>
          <a:r>
            <a:rPr lang="id-ID" dirty="0" smtClean="0"/>
            <a:t>Watak Masyarakat </a:t>
          </a:r>
          <a:endParaRPr lang="id-ID" dirty="0"/>
        </a:p>
      </dgm:t>
    </dgm:pt>
    <dgm:pt modelId="{8AEE4D6F-3297-46A1-ADAB-B95A7BCC4436}" type="parTrans" cxnId="{F5A9F0B4-04E9-46D0-B6FB-38FAC980B551}">
      <dgm:prSet/>
      <dgm:spPr/>
      <dgm:t>
        <a:bodyPr/>
        <a:lstStyle/>
        <a:p>
          <a:endParaRPr lang="id-ID"/>
        </a:p>
      </dgm:t>
    </dgm:pt>
    <dgm:pt modelId="{69679D14-AC7C-4621-90E1-67977B9FD69F}" type="sibTrans" cxnId="{F5A9F0B4-04E9-46D0-B6FB-38FAC980B551}">
      <dgm:prSet/>
      <dgm:spPr/>
      <dgm:t>
        <a:bodyPr/>
        <a:lstStyle/>
        <a:p>
          <a:endParaRPr lang="id-ID"/>
        </a:p>
      </dgm:t>
    </dgm:pt>
    <dgm:pt modelId="{6E34F625-E5CC-4388-925F-FA57A4169F40}" type="pres">
      <dgm:prSet presAssocID="{FE48FC31-02DB-4DA8-A5C4-00879E9BC42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AE4BA631-EA80-4A0C-960A-745A1F507DC5}" type="pres">
      <dgm:prSet presAssocID="{75261B25-C15F-4D5E-A54B-E6A6BEC3A9BF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E6D7228-7600-49F5-BBA6-34A6D3A0D6F5}" type="pres">
      <dgm:prSet presAssocID="{5C6C7531-E67F-48A8-972F-C77FD30F99DD}" presName="sibTrans" presStyleCnt="0"/>
      <dgm:spPr/>
    </dgm:pt>
    <dgm:pt modelId="{D2B9302B-56FD-407B-80EA-F6A63BF59562}" type="pres">
      <dgm:prSet presAssocID="{DFDA63A6-39A6-4F41-B2E4-D5A7FDAE9A70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22AA4EBE-59F7-4E85-BCB4-1DD6C818F7B8}" type="pres">
      <dgm:prSet presAssocID="{3A3D09A2-7341-4E5D-A545-8D9DB63543C8}" presName="sibTrans" presStyleCnt="0"/>
      <dgm:spPr/>
    </dgm:pt>
    <dgm:pt modelId="{3F9E73CC-5BDA-4FBC-BFF6-00DD6F411BEB}" type="pres">
      <dgm:prSet presAssocID="{C3F1CE4E-380A-4732-80AC-34DC52DC542F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AD1A5B3E-173B-458C-AE44-C9F8EC8D2A11}" type="pres">
      <dgm:prSet presAssocID="{9CE5996C-58B6-43E7-ABF3-50EF801A717D}" presName="sibTrans" presStyleCnt="0"/>
      <dgm:spPr/>
    </dgm:pt>
    <dgm:pt modelId="{1ACF70FC-0DBE-44C5-B511-C1130AA8B7CA}" type="pres">
      <dgm:prSet presAssocID="{341D531D-791F-4A25-9FA2-59C13C808C2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C6EE71AF-4049-4974-95B4-CB04E66F51D9}" type="pres">
      <dgm:prSet presAssocID="{9EC6C63D-178B-4034-A473-A63B1BC53C69}" presName="sibTrans" presStyleCnt="0"/>
      <dgm:spPr/>
    </dgm:pt>
    <dgm:pt modelId="{7A547DFE-9BCD-4250-9102-B794E0E558AE}" type="pres">
      <dgm:prSet presAssocID="{E0EADD3A-C3B8-4372-B10C-85C6B54C3482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3AAD2103-4F99-4FD0-BAFA-573BE21F445D}" type="pres">
      <dgm:prSet presAssocID="{C3F7F8AB-78A8-4CB5-A884-2497BBFAA598}" presName="sibTrans" presStyleCnt="0"/>
      <dgm:spPr/>
    </dgm:pt>
    <dgm:pt modelId="{4558913D-4FC5-4231-BCC5-9FAC8D77DD9F}" type="pres">
      <dgm:prSet presAssocID="{B5A4661A-2ECE-4C50-9B2E-3F8C071915C3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3980CFFD-D56C-416F-9008-87A74E2AEFC6}" srcId="{FE48FC31-02DB-4DA8-A5C4-00879E9BC428}" destId="{C3F1CE4E-380A-4732-80AC-34DC52DC542F}" srcOrd="2" destOrd="0" parTransId="{0B1521B2-7A61-41D9-86E2-5A7F845412AF}" sibTransId="{9CE5996C-58B6-43E7-ABF3-50EF801A717D}"/>
    <dgm:cxn modelId="{6E53EFBE-C49A-4732-821E-D536E9C1FB2D}" srcId="{FE48FC31-02DB-4DA8-A5C4-00879E9BC428}" destId="{E0EADD3A-C3B8-4372-B10C-85C6B54C3482}" srcOrd="4" destOrd="0" parTransId="{EBBA26CB-42ED-46E1-AE05-F18C567BDB0F}" sibTransId="{C3F7F8AB-78A8-4CB5-A884-2497BBFAA598}"/>
    <dgm:cxn modelId="{CD86A241-3AB6-4B23-A0EE-6B4290AC8A5B}" type="presOf" srcId="{341D531D-791F-4A25-9FA2-59C13C808C2C}" destId="{1ACF70FC-0DBE-44C5-B511-C1130AA8B7CA}" srcOrd="0" destOrd="0" presId="urn:microsoft.com/office/officeart/2005/8/layout/default"/>
    <dgm:cxn modelId="{55D7A9A8-D17D-433D-8CFE-5273DF2FED48}" srcId="{FE48FC31-02DB-4DA8-A5C4-00879E9BC428}" destId="{DFDA63A6-39A6-4F41-B2E4-D5A7FDAE9A70}" srcOrd="1" destOrd="0" parTransId="{18EDE8BB-70F5-44BD-9200-0B6EDF5C6B21}" sibTransId="{3A3D09A2-7341-4E5D-A545-8D9DB63543C8}"/>
    <dgm:cxn modelId="{2EDDDDFF-618F-49E6-B5B4-C53DC007966C}" type="presOf" srcId="{75261B25-C15F-4D5E-A54B-E6A6BEC3A9BF}" destId="{AE4BA631-EA80-4A0C-960A-745A1F507DC5}" srcOrd="0" destOrd="0" presId="urn:microsoft.com/office/officeart/2005/8/layout/default"/>
    <dgm:cxn modelId="{AE886557-BB2D-4DAD-96DF-A24EDD7900F1}" type="presOf" srcId="{DFDA63A6-39A6-4F41-B2E4-D5A7FDAE9A70}" destId="{D2B9302B-56FD-407B-80EA-F6A63BF59562}" srcOrd="0" destOrd="0" presId="urn:microsoft.com/office/officeart/2005/8/layout/default"/>
    <dgm:cxn modelId="{EBE3F204-5497-4720-A95F-FB9EB23B09BB}" type="presOf" srcId="{C3F1CE4E-380A-4732-80AC-34DC52DC542F}" destId="{3F9E73CC-5BDA-4FBC-BFF6-00DD6F411BEB}" srcOrd="0" destOrd="0" presId="urn:microsoft.com/office/officeart/2005/8/layout/default"/>
    <dgm:cxn modelId="{45FC469E-99C2-4F7D-8837-0F497FA58B98}" type="presOf" srcId="{FE48FC31-02DB-4DA8-A5C4-00879E9BC428}" destId="{6E34F625-E5CC-4388-925F-FA57A4169F40}" srcOrd="0" destOrd="0" presId="urn:microsoft.com/office/officeart/2005/8/layout/default"/>
    <dgm:cxn modelId="{0E5C45A6-BF14-42FF-8CD9-CA28C06770B4}" srcId="{FE48FC31-02DB-4DA8-A5C4-00879E9BC428}" destId="{75261B25-C15F-4D5E-A54B-E6A6BEC3A9BF}" srcOrd="0" destOrd="0" parTransId="{836092E1-B76A-45E4-907C-6EB176DEDB54}" sibTransId="{5C6C7531-E67F-48A8-972F-C77FD30F99DD}"/>
    <dgm:cxn modelId="{5A953CCC-D4DC-4692-B41A-9A0CD7C38274}" type="presOf" srcId="{E0EADD3A-C3B8-4372-B10C-85C6B54C3482}" destId="{7A547DFE-9BCD-4250-9102-B794E0E558AE}" srcOrd="0" destOrd="0" presId="urn:microsoft.com/office/officeart/2005/8/layout/default"/>
    <dgm:cxn modelId="{285F4119-F61F-4703-BE67-BFBA877F8A2E}" srcId="{FE48FC31-02DB-4DA8-A5C4-00879E9BC428}" destId="{341D531D-791F-4A25-9FA2-59C13C808C2C}" srcOrd="3" destOrd="0" parTransId="{594BF7D8-2C63-4791-9FCE-0880D60DE3E1}" sibTransId="{9EC6C63D-178B-4034-A473-A63B1BC53C69}"/>
    <dgm:cxn modelId="{8C449B3D-E6F5-4F36-BC6F-7D908B4993FC}" type="presOf" srcId="{B5A4661A-2ECE-4C50-9B2E-3F8C071915C3}" destId="{4558913D-4FC5-4231-BCC5-9FAC8D77DD9F}" srcOrd="0" destOrd="0" presId="urn:microsoft.com/office/officeart/2005/8/layout/default"/>
    <dgm:cxn modelId="{F5A9F0B4-04E9-46D0-B6FB-38FAC980B551}" srcId="{FE48FC31-02DB-4DA8-A5C4-00879E9BC428}" destId="{B5A4661A-2ECE-4C50-9B2E-3F8C071915C3}" srcOrd="5" destOrd="0" parTransId="{8AEE4D6F-3297-46A1-ADAB-B95A7BCC4436}" sibTransId="{69679D14-AC7C-4621-90E1-67977B9FD69F}"/>
    <dgm:cxn modelId="{BCA2AA5A-5A10-4078-AD04-B5BC5366706D}" type="presParOf" srcId="{6E34F625-E5CC-4388-925F-FA57A4169F40}" destId="{AE4BA631-EA80-4A0C-960A-745A1F507DC5}" srcOrd="0" destOrd="0" presId="urn:microsoft.com/office/officeart/2005/8/layout/default"/>
    <dgm:cxn modelId="{C0551269-E442-49AB-9800-708BBEFC2FBA}" type="presParOf" srcId="{6E34F625-E5CC-4388-925F-FA57A4169F40}" destId="{4E6D7228-7600-49F5-BBA6-34A6D3A0D6F5}" srcOrd="1" destOrd="0" presId="urn:microsoft.com/office/officeart/2005/8/layout/default"/>
    <dgm:cxn modelId="{175F4186-4081-4D8E-80C2-63EBCD6B87B8}" type="presParOf" srcId="{6E34F625-E5CC-4388-925F-FA57A4169F40}" destId="{D2B9302B-56FD-407B-80EA-F6A63BF59562}" srcOrd="2" destOrd="0" presId="urn:microsoft.com/office/officeart/2005/8/layout/default"/>
    <dgm:cxn modelId="{DFBAEDDF-E1F2-4A07-B286-36CDE2314D02}" type="presParOf" srcId="{6E34F625-E5CC-4388-925F-FA57A4169F40}" destId="{22AA4EBE-59F7-4E85-BCB4-1DD6C818F7B8}" srcOrd="3" destOrd="0" presId="urn:microsoft.com/office/officeart/2005/8/layout/default"/>
    <dgm:cxn modelId="{91D20327-4E8F-43F6-86FB-14BCEFFB32AB}" type="presParOf" srcId="{6E34F625-E5CC-4388-925F-FA57A4169F40}" destId="{3F9E73CC-5BDA-4FBC-BFF6-00DD6F411BEB}" srcOrd="4" destOrd="0" presId="urn:microsoft.com/office/officeart/2005/8/layout/default"/>
    <dgm:cxn modelId="{89648507-0933-424A-8C25-EE2F9F854C29}" type="presParOf" srcId="{6E34F625-E5CC-4388-925F-FA57A4169F40}" destId="{AD1A5B3E-173B-458C-AE44-C9F8EC8D2A11}" srcOrd="5" destOrd="0" presId="urn:microsoft.com/office/officeart/2005/8/layout/default"/>
    <dgm:cxn modelId="{B72DE77C-E29D-4C84-B4AA-585D47132633}" type="presParOf" srcId="{6E34F625-E5CC-4388-925F-FA57A4169F40}" destId="{1ACF70FC-0DBE-44C5-B511-C1130AA8B7CA}" srcOrd="6" destOrd="0" presId="urn:microsoft.com/office/officeart/2005/8/layout/default"/>
    <dgm:cxn modelId="{D73AD582-34F8-41EE-BDE1-599564CB025A}" type="presParOf" srcId="{6E34F625-E5CC-4388-925F-FA57A4169F40}" destId="{C6EE71AF-4049-4974-95B4-CB04E66F51D9}" srcOrd="7" destOrd="0" presId="urn:microsoft.com/office/officeart/2005/8/layout/default"/>
    <dgm:cxn modelId="{9B651B2A-307C-44DA-8EF8-120F2D01E194}" type="presParOf" srcId="{6E34F625-E5CC-4388-925F-FA57A4169F40}" destId="{7A547DFE-9BCD-4250-9102-B794E0E558AE}" srcOrd="8" destOrd="0" presId="urn:microsoft.com/office/officeart/2005/8/layout/default"/>
    <dgm:cxn modelId="{89BC446B-6A21-420C-A752-846433E21A2A}" type="presParOf" srcId="{6E34F625-E5CC-4388-925F-FA57A4169F40}" destId="{3AAD2103-4F99-4FD0-BAFA-573BE21F445D}" srcOrd="9" destOrd="0" presId="urn:microsoft.com/office/officeart/2005/8/layout/default"/>
    <dgm:cxn modelId="{91668BFD-EA8B-486A-A5A3-A6226E04F816}" type="presParOf" srcId="{6E34F625-E5CC-4388-925F-FA57A4169F40}" destId="{4558913D-4FC5-4231-BCC5-9FAC8D77DD9F}" srcOrd="10" destOrd="0" presId="urn:microsoft.com/office/officeart/2005/8/layout/default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9A09D5-DF6D-4F85-B410-2796C590E9B5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id-ID"/>
        </a:p>
      </dgm:t>
    </dgm:pt>
    <dgm:pt modelId="{EA0D483B-356B-4FC6-929A-34304ED54679}">
      <dgm:prSet phldrT="[Text]" custT="1"/>
      <dgm:spPr/>
      <dgm:t>
        <a:bodyPr/>
        <a:lstStyle/>
        <a:p>
          <a:r>
            <a:rPr lang="en-US" sz="2000" dirty="0" err="1" smtClean="0">
              <a:solidFill>
                <a:schemeClr val="tx1"/>
              </a:solidFill>
            </a:rPr>
            <a:t>Identitas</a:t>
          </a:r>
          <a:r>
            <a:rPr lang="en-US" sz="2000" dirty="0" smtClean="0">
              <a:solidFill>
                <a:schemeClr val="tx1"/>
              </a:solidFill>
            </a:rPr>
            <a:t>  </a:t>
          </a:r>
          <a:r>
            <a:rPr lang="en-US" sz="2000" dirty="0" err="1" smtClean="0">
              <a:solidFill>
                <a:schemeClr val="tx1"/>
              </a:solidFill>
            </a:rPr>
            <a:t>Nasional</a:t>
          </a:r>
          <a:r>
            <a:rPr lang="en-US" sz="2000" dirty="0" smtClean="0">
              <a:solidFill>
                <a:schemeClr val="tx1"/>
              </a:solidFill>
            </a:rPr>
            <a:t>  </a:t>
          </a:r>
          <a:r>
            <a:rPr lang="en-US" sz="2000" dirty="0" err="1" smtClean="0">
              <a:solidFill>
                <a:schemeClr val="tx1"/>
              </a:solidFill>
            </a:rPr>
            <a:t>dalam</a:t>
          </a:r>
          <a:r>
            <a:rPr lang="en-US" sz="2000" dirty="0" smtClean="0">
              <a:solidFill>
                <a:schemeClr val="tx1"/>
              </a:solidFill>
            </a:rPr>
            <a:t>  </a:t>
          </a:r>
          <a:r>
            <a:rPr lang="en-US" sz="2000" dirty="0" err="1" smtClean="0">
              <a:solidFill>
                <a:schemeClr val="tx1"/>
              </a:solidFill>
            </a:rPr>
            <a:t>konteks</a:t>
          </a:r>
          <a:r>
            <a:rPr lang="en-US" sz="2000" dirty="0" smtClean="0">
              <a:solidFill>
                <a:schemeClr val="tx1"/>
              </a:solidFill>
            </a:rPr>
            <a:t>  </a:t>
          </a:r>
          <a:r>
            <a:rPr lang="en-US" sz="2000" dirty="0" err="1" smtClean="0">
              <a:solidFill>
                <a:schemeClr val="tx1"/>
              </a:solidFill>
            </a:rPr>
            <a:t>bangsa</a:t>
          </a:r>
          <a:r>
            <a:rPr lang="en-US" sz="2000" dirty="0" smtClean="0">
              <a:solidFill>
                <a:schemeClr val="tx1"/>
              </a:solidFill>
            </a:rPr>
            <a:t>  (</a:t>
          </a:r>
          <a:r>
            <a:rPr lang="en-US" sz="2000" dirty="0" err="1" smtClean="0">
              <a:solidFill>
                <a:schemeClr val="tx1"/>
              </a:solidFill>
            </a:rPr>
            <a:t>masyarakat</a:t>
          </a:r>
          <a:r>
            <a:rPr lang="en-US" sz="2000" dirty="0" smtClean="0">
              <a:solidFill>
                <a:schemeClr val="tx1"/>
              </a:solidFill>
            </a:rPr>
            <a:t>   Indonesia) </a:t>
          </a:r>
          <a:endParaRPr lang="id-ID" sz="2000" dirty="0">
            <a:solidFill>
              <a:schemeClr val="tx1"/>
            </a:solidFill>
          </a:endParaRPr>
        </a:p>
      </dgm:t>
    </dgm:pt>
    <dgm:pt modelId="{82FEE21B-CE18-4271-B178-860CF5DD74F7}" type="parTrans" cxnId="{4304EF86-06E5-40B5-85EF-363D1579B671}">
      <dgm:prSet/>
      <dgm:spPr/>
      <dgm:t>
        <a:bodyPr/>
        <a:lstStyle/>
        <a:p>
          <a:endParaRPr lang="id-ID"/>
        </a:p>
      </dgm:t>
    </dgm:pt>
    <dgm:pt modelId="{96F98B7C-B8D6-4090-9EBA-3ED7A68903E7}" type="sibTrans" cxnId="{4304EF86-06E5-40B5-85EF-363D1579B671}">
      <dgm:prSet/>
      <dgm:spPr/>
      <dgm:t>
        <a:bodyPr/>
        <a:lstStyle/>
        <a:p>
          <a:endParaRPr lang="id-ID"/>
        </a:p>
      </dgm:t>
    </dgm:pt>
    <dgm:pt modelId="{BDDA0A7F-E992-4583-96AE-C36F661C1CCD}">
      <dgm:prSet phldrT="[Text]" custT="1"/>
      <dgm:spPr/>
      <dgm:t>
        <a:bodyPr/>
        <a:lstStyle/>
        <a:p>
          <a:r>
            <a:rPr lang="en-US" sz="2000" dirty="0" err="1" smtClean="0">
              <a:solidFill>
                <a:schemeClr val="tx1"/>
              </a:solidFill>
            </a:rPr>
            <a:t>cenderung</a:t>
          </a:r>
          <a:r>
            <a:rPr lang="en-US" sz="2000" dirty="0" smtClean="0">
              <a:solidFill>
                <a:schemeClr val="tx1"/>
              </a:solidFill>
            </a:rPr>
            <a:t>   </a:t>
          </a:r>
          <a:r>
            <a:rPr lang="en-US" sz="2000" dirty="0" err="1" smtClean="0">
              <a:solidFill>
                <a:schemeClr val="tx1"/>
              </a:solidFill>
            </a:rPr>
            <a:t>mengacu</a:t>
          </a:r>
          <a:r>
            <a:rPr lang="en-US" sz="2000" dirty="0" smtClean="0">
              <a:solidFill>
                <a:schemeClr val="tx1"/>
              </a:solidFill>
            </a:rPr>
            <a:t>   </a:t>
          </a:r>
          <a:r>
            <a:rPr lang="en-US" sz="2000" dirty="0" err="1" smtClean="0">
              <a:solidFill>
                <a:schemeClr val="tx1"/>
              </a:solidFill>
            </a:rPr>
            <a:t>pada</a:t>
          </a:r>
          <a:r>
            <a:rPr lang="en-US" sz="2000" dirty="0" smtClean="0">
              <a:solidFill>
                <a:schemeClr val="tx1"/>
              </a:solidFill>
            </a:rPr>
            <a:t>  </a:t>
          </a:r>
          <a:r>
            <a:rPr lang="en-US" sz="2000" dirty="0" err="1" smtClean="0">
              <a:solidFill>
                <a:schemeClr val="tx1"/>
              </a:solidFill>
            </a:rPr>
            <a:t>kebudayaan</a:t>
          </a:r>
          <a:r>
            <a:rPr lang="en-US" sz="2000" dirty="0" smtClean="0">
              <a:solidFill>
                <a:schemeClr val="tx1"/>
              </a:solidFill>
            </a:rPr>
            <a:t>   </a:t>
          </a:r>
          <a:r>
            <a:rPr lang="en-US" sz="2000" dirty="0" err="1" smtClean="0">
              <a:solidFill>
                <a:schemeClr val="tx1"/>
              </a:solidFill>
            </a:rPr>
            <a:t>atau</a:t>
          </a:r>
          <a:r>
            <a:rPr lang="en-US" sz="2000" dirty="0" smtClean="0">
              <a:solidFill>
                <a:schemeClr val="tx1"/>
              </a:solidFill>
            </a:rPr>
            <a:t>  </a:t>
          </a:r>
          <a:r>
            <a:rPr lang="en-US" sz="2000" dirty="0" err="1" smtClean="0">
              <a:solidFill>
                <a:schemeClr val="tx1"/>
              </a:solidFill>
            </a:rPr>
            <a:t>kharakter</a:t>
          </a:r>
          <a:r>
            <a:rPr lang="en-US" sz="2000" dirty="0" smtClean="0">
              <a:solidFill>
                <a:schemeClr val="tx1"/>
              </a:solidFill>
            </a:rPr>
            <a:t>   </a:t>
          </a:r>
          <a:r>
            <a:rPr lang="en-US" sz="2000" dirty="0" err="1" smtClean="0">
              <a:solidFill>
                <a:schemeClr val="tx1"/>
              </a:solidFill>
            </a:rPr>
            <a:t>khas</a:t>
          </a:r>
          <a:r>
            <a:rPr lang="en-US" sz="2000" dirty="0" smtClean="0">
              <a:solidFill>
                <a:schemeClr val="tx1"/>
              </a:solidFill>
            </a:rPr>
            <a:t>.  </a:t>
          </a:r>
          <a:endParaRPr lang="id-ID" sz="2000" dirty="0">
            <a:solidFill>
              <a:schemeClr val="tx1"/>
            </a:solidFill>
          </a:endParaRPr>
        </a:p>
      </dgm:t>
    </dgm:pt>
    <dgm:pt modelId="{E343AC1A-30DF-4F94-8EC3-CAF113EA6CF6}" type="parTrans" cxnId="{F8D30B59-C3BD-417B-94A9-D1247F58EBA4}">
      <dgm:prSet/>
      <dgm:spPr/>
      <dgm:t>
        <a:bodyPr/>
        <a:lstStyle/>
        <a:p>
          <a:endParaRPr lang="id-ID"/>
        </a:p>
      </dgm:t>
    </dgm:pt>
    <dgm:pt modelId="{32CB74BB-A85F-417A-87B7-C41C4561B050}" type="sibTrans" cxnId="{F8D30B59-C3BD-417B-94A9-D1247F58EBA4}">
      <dgm:prSet/>
      <dgm:spPr/>
      <dgm:t>
        <a:bodyPr/>
        <a:lstStyle/>
        <a:p>
          <a:endParaRPr lang="id-ID"/>
        </a:p>
      </dgm:t>
    </dgm:pt>
    <dgm:pt modelId="{19A90942-AF63-4A8A-B27C-1877BAE29E24}">
      <dgm:prSet phldrT="[Text]" custT="1"/>
      <dgm:spPr/>
      <dgm:t>
        <a:bodyPr/>
        <a:lstStyle/>
        <a:p>
          <a:r>
            <a:rPr lang="id-ID" sz="2000" dirty="0" smtClean="0">
              <a:solidFill>
                <a:schemeClr val="tx1"/>
              </a:solidFill>
            </a:rPr>
            <a:t>I</a:t>
          </a:r>
          <a:r>
            <a:rPr lang="en-US" sz="2000" dirty="0" err="1" smtClean="0">
              <a:solidFill>
                <a:schemeClr val="tx1"/>
              </a:solidFill>
            </a:rPr>
            <a:t>dentitas</a:t>
          </a:r>
          <a:r>
            <a:rPr lang="en-US" sz="2000" dirty="0" smtClean="0">
              <a:solidFill>
                <a:schemeClr val="tx1"/>
              </a:solidFill>
            </a:rPr>
            <a:t>  </a:t>
          </a:r>
          <a:r>
            <a:rPr lang="en-US" sz="2000" dirty="0" err="1" smtClean="0">
              <a:solidFill>
                <a:schemeClr val="tx1"/>
              </a:solidFill>
            </a:rPr>
            <a:t>nasional</a:t>
          </a:r>
          <a:r>
            <a:rPr lang="en-US" sz="2000" dirty="0" smtClean="0">
              <a:solidFill>
                <a:schemeClr val="tx1"/>
              </a:solidFill>
            </a:rPr>
            <a:t>  </a:t>
          </a:r>
          <a:r>
            <a:rPr lang="en-US" sz="2000" dirty="0" err="1" smtClean="0">
              <a:solidFill>
                <a:schemeClr val="tx1"/>
              </a:solidFill>
            </a:rPr>
            <a:t>dalam</a:t>
          </a:r>
          <a:r>
            <a:rPr lang="en-US" sz="2000" dirty="0" smtClean="0">
              <a:solidFill>
                <a:schemeClr val="tx1"/>
              </a:solidFill>
            </a:rPr>
            <a:t>  </a:t>
          </a:r>
          <a:r>
            <a:rPr lang="en-US" sz="2000" dirty="0" err="1" smtClean="0">
              <a:solidFill>
                <a:schemeClr val="tx1"/>
              </a:solidFill>
            </a:rPr>
            <a:t>konteks</a:t>
          </a:r>
          <a:r>
            <a:rPr lang="en-US" sz="2000" dirty="0" smtClean="0">
              <a:solidFill>
                <a:schemeClr val="tx1"/>
              </a:solidFill>
            </a:rPr>
            <a:t>  </a:t>
          </a:r>
          <a:r>
            <a:rPr lang="en-US" sz="2000" dirty="0" err="1" smtClean="0">
              <a:solidFill>
                <a:schemeClr val="tx1"/>
              </a:solidFill>
            </a:rPr>
            <a:t>negara</a:t>
          </a:r>
          <a:endParaRPr lang="id-ID" sz="2000" dirty="0">
            <a:solidFill>
              <a:schemeClr val="tx1"/>
            </a:solidFill>
          </a:endParaRPr>
        </a:p>
      </dgm:t>
    </dgm:pt>
    <dgm:pt modelId="{312E3B77-BD77-4189-88AB-7426414099B6}" type="parTrans" cxnId="{4BBBFD6F-62F7-4658-83A7-8B9FFF5D7B0B}">
      <dgm:prSet/>
      <dgm:spPr/>
      <dgm:t>
        <a:bodyPr/>
        <a:lstStyle/>
        <a:p>
          <a:endParaRPr lang="id-ID"/>
        </a:p>
      </dgm:t>
    </dgm:pt>
    <dgm:pt modelId="{4BB2E538-7FB8-4CC5-A4E0-9CDF9556C6E6}" type="sibTrans" cxnId="{4BBBFD6F-62F7-4658-83A7-8B9FFF5D7B0B}">
      <dgm:prSet/>
      <dgm:spPr/>
      <dgm:t>
        <a:bodyPr/>
        <a:lstStyle/>
        <a:p>
          <a:endParaRPr lang="id-ID"/>
        </a:p>
      </dgm:t>
    </dgm:pt>
    <dgm:pt modelId="{01D934F8-819B-431A-B500-711FEECF767B}">
      <dgm:prSet phldrT="[Text]" custT="1"/>
      <dgm:spPr/>
      <dgm:t>
        <a:bodyPr/>
        <a:lstStyle/>
        <a:p>
          <a:r>
            <a:rPr lang="en-US" sz="2000" dirty="0" err="1" smtClean="0">
              <a:solidFill>
                <a:schemeClr val="tx1"/>
              </a:solidFill>
            </a:rPr>
            <a:t>tercermin</a:t>
          </a:r>
          <a:r>
            <a:rPr lang="en-US" sz="2000" dirty="0" smtClean="0">
              <a:solidFill>
                <a:schemeClr val="tx1"/>
              </a:solidFill>
            </a:rPr>
            <a:t>  </a:t>
          </a:r>
          <a:r>
            <a:rPr lang="en-US" sz="2000" dirty="0" err="1" smtClean="0">
              <a:solidFill>
                <a:schemeClr val="tx1"/>
              </a:solidFill>
            </a:rPr>
            <a:t>dalam</a:t>
          </a:r>
          <a:r>
            <a:rPr lang="en-US" sz="2000" dirty="0" smtClean="0">
              <a:solidFill>
                <a:schemeClr val="tx1"/>
              </a:solidFill>
            </a:rPr>
            <a:t>  </a:t>
          </a:r>
          <a:r>
            <a:rPr lang="en-US" sz="2000" dirty="0" err="1" smtClean="0">
              <a:solidFill>
                <a:schemeClr val="tx1"/>
              </a:solidFill>
            </a:rPr>
            <a:t>sombol-simbol</a:t>
          </a:r>
          <a:r>
            <a:rPr lang="id-ID" sz="2000" dirty="0" smtClean="0">
              <a:solidFill>
                <a:schemeClr val="tx1"/>
              </a:solidFill>
            </a:rPr>
            <a:t> </a:t>
          </a:r>
          <a:r>
            <a:rPr lang="en-US" sz="2000" dirty="0" err="1" smtClean="0">
              <a:solidFill>
                <a:schemeClr val="tx1"/>
              </a:solidFill>
            </a:rPr>
            <a:t>kenegaraan</a:t>
          </a:r>
          <a:r>
            <a:rPr lang="en-US" sz="2000" dirty="0" smtClean="0">
              <a:solidFill>
                <a:schemeClr val="tx1"/>
              </a:solidFill>
            </a:rPr>
            <a:t>.</a:t>
          </a:r>
          <a:endParaRPr lang="id-ID" sz="2000" dirty="0">
            <a:solidFill>
              <a:schemeClr val="tx1"/>
            </a:solidFill>
          </a:endParaRPr>
        </a:p>
      </dgm:t>
    </dgm:pt>
    <dgm:pt modelId="{07C05AE8-317B-4A7F-A8FF-5CAB1F2D5D21}" type="parTrans" cxnId="{6B99403B-3CF5-459E-91B8-191F2316DA5B}">
      <dgm:prSet/>
      <dgm:spPr/>
      <dgm:t>
        <a:bodyPr/>
        <a:lstStyle/>
        <a:p>
          <a:endParaRPr lang="id-ID"/>
        </a:p>
      </dgm:t>
    </dgm:pt>
    <dgm:pt modelId="{AAD7C38B-95EB-4D5E-ABB0-12E698CCC621}" type="sibTrans" cxnId="{6B99403B-3CF5-459E-91B8-191F2316DA5B}">
      <dgm:prSet/>
      <dgm:spPr/>
      <dgm:t>
        <a:bodyPr/>
        <a:lstStyle/>
        <a:p>
          <a:endParaRPr lang="id-ID"/>
        </a:p>
      </dgm:t>
    </dgm:pt>
    <dgm:pt modelId="{23C03737-E3C6-40A6-97DF-BC074AC72141}" type="pres">
      <dgm:prSet presAssocID="{BC9A09D5-DF6D-4F85-B410-2796C590E9B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3728F059-5DF2-4486-AC8A-0EC34351746C}" type="pres">
      <dgm:prSet presAssocID="{EA0D483B-356B-4FC6-929A-34304ED54679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2599ADB8-D991-419A-B65B-A9C4F6D75144}" type="pres">
      <dgm:prSet presAssocID="{EA0D483B-356B-4FC6-929A-34304ED54679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86C2FAA1-ABAF-4AD8-B367-55C9EED5695D}" type="pres">
      <dgm:prSet presAssocID="{19A90942-AF63-4A8A-B27C-1877BAE29E2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B5ABD544-061E-43C9-B761-20CB753C8C70}" type="pres">
      <dgm:prSet presAssocID="{19A90942-AF63-4A8A-B27C-1877BAE29E24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F8D30B59-C3BD-417B-94A9-D1247F58EBA4}" srcId="{EA0D483B-356B-4FC6-929A-34304ED54679}" destId="{BDDA0A7F-E992-4583-96AE-C36F661C1CCD}" srcOrd="0" destOrd="0" parTransId="{E343AC1A-30DF-4F94-8EC3-CAF113EA6CF6}" sibTransId="{32CB74BB-A85F-417A-87B7-C41C4561B050}"/>
    <dgm:cxn modelId="{A30A3EDF-25CC-4137-9035-5C46E2374F75}" type="presOf" srcId="{19A90942-AF63-4A8A-B27C-1877BAE29E24}" destId="{86C2FAA1-ABAF-4AD8-B367-55C9EED5695D}" srcOrd="0" destOrd="0" presId="urn:microsoft.com/office/officeart/2005/8/layout/vList2"/>
    <dgm:cxn modelId="{4BBBFD6F-62F7-4658-83A7-8B9FFF5D7B0B}" srcId="{BC9A09D5-DF6D-4F85-B410-2796C590E9B5}" destId="{19A90942-AF63-4A8A-B27C-1877BAE29E24}" srcOrd="1" destOrd="0" parTransId="{312E3B77-BD77-4189-88AB-7426414099B6}" sibTransId="{4BB2E538-7FB8-4CC5-A4E0-9CDF9556C6E6}"/>
    <dgm:cxn modelId="{767E4257-3EE1-4E98-BD7B-B01834F58AAB}" type="presOf" srcId="{BDDA0A7F-E992-4583-96AE-C36F661C1CCD}" destId="{2599ADB8-D991-419A-B65B-A9C4F6D75144}" srcOrd="0" destOrd="0" presId="urn:microsoft.com/office/officeart/2005/8/layout/vList2"/>
    <dgm:cxn modelId="{4304EF86-06E5-40B5-85EF-363D1579B671}" srcId="{BC9A09D5-DF6D-4F85-B410-2796C590E9B5}" destId="{EA0D483B-356B-4FC6-929A-34304ED54679}" srcOrd="0" destOrd="0" parTransId="{82FEE21B-CE18-4271-B178-860CF5DD74F7}" sibTransId="{96F98B7C-B8D6-4090-9EBA-3ED7A68903E7}"/>
    <dgm:cxn modelId="{6B99403B-3CF5-459E-91B8-191F2316DA5B}" srcId="{19A90942-AF63-4A8A-B27C-1877BAE29E24}" destId="{01D934F8-819B-431A-B500-711FEECF767B}" srcOrd="0" destOrd="0" parTransId="{07C05AE8-317B-4A7F-A8FF-5CAB1F2D5D21}" sibTransId="{AAD7C38B-95EB-4D5E-ABB0-12E698CCC621}"/>
    <dgm:cxn modelId="{F30BA28D-7BA6-41DB-8526-532850BF2548}" type="presOf" srcId="{EA0D483B-356B-4FC6-929A-34304ED54679}" destId="{3728F059-5DF2-4486-AC8A-0EC34351746C}" srcOrd="0" destOrd="0" presId="urn:microsoft.com/office/officeart/2005/8/layout/vList2"/>
    <dgm:cxn modelId="{725AF291-967E-4271-B3C6-93CD5A2EBF9A}" type="presOf" srcId="{01D934F8-819B-431A-B500-711FEECF767B}" destId="{B5ABD544-061E-43C9-B761-20CB753C8C70}" srcOrd="0" destOrd="0" presId="urn:microsoft.com/office/officeart/2005/8/layout/vList2"/>
    <dgm:cxn modelId="{C0662A32-8157-4228-8003-44EF6ECDF0F7}" type="presOf" srcId="{BC9A09D5-DF6D-4F85-B410-2796C590E9B5}" destId="{23C03737-E3C6-40A6-97DF-BC074AC72141}" srcOrd="0" destOrd="0" presId="urn:microsoft.com/office/officeart/2005/8/layout/vList2"/>
    <dgm:cxn modelId="{4F6CBF64-2BD2-4013-9488-5521D7F19B87}" type="presParOf" srcId="{23C03737-E3C6-40A6-97DF-BC074AC72141}" destId="{3728F059-5DF2-4486-AC8A-0EC34351746C}" srcOrd="0" destOrd="0" presId="urn:microsoft.com/office/officeart/2005/8/layout/vList2"/>
    <dgm:cxn modelId="{55E6D191-2C26-4DB2-9F16-362E495C73C6}" type="presParOf" srcId="{23C03737-E3C6-40A6-97DF-BC074AC72141}" destId="{2599ADB8-D991-419A-B65B-A9C4F6D75144}" srcOrd="1" destOrd="0" presId="urn:microsoft.com/office/officeart/2005/8/layout/vList2"/>
    <dgm:cxn modelId="{E53EFE5F-F75D-4E54-A874-18D04F2ABB06}" type="presParOf" srcId="{23C03737-E3C6-40A6-97DF-BC074AC72141}" destId="{86C2FAA1-ABAF-4AD8-B367-55C9EED5695D}" srcOrd="2" destOrd="0" presId="urn:microsoft.com/office/officeart/2005/8/layout/vList2"/>
    <dgm:cxn modelId="{7A0BE215-40F1-4F7F-B462-5D492BD1D7E9}" type="presParOf" srcId="{23C03737-E3C6-40A6-97DF-BC074AC72141}" destId="{B5ABD544-061E-43C9-B761-20CB753C8C70}" srcOrd="3" destOrd="0" presId="urn:microsoft.com/office/officeart/2005/8/layout/vList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760712D-079F-4C80-B2B4-90ED23B374AB}" type="doc">
      <dgm:prSet loTypeId="urn:microsoft.com/office/officeart/2005/8/layout/radial4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d-ID"/>
        </a:p>
      </dgm:t>
    </dgm:pt>
    <dgm:pt modelId="{15688B2B-E0A9-48FC-BE8A-7F4081CB1453}">
      <dgm:prSet phldrT="[Text]"/>
      <dgm:spPr>
        <a:solidFill>
          <a:srgbClr val="7030A0"/>
        </a:solidFill>
      </dgm:spPr>
      <dgm:t>
        <a:bodyPr/>
        <a:lstStyle/>
        <a:p>
          <a:r>
            <a:rPr lang="id-ID" dirty="0" smtClean="0">
              <a:solidFill>
                <a:schemeClr val="tx1"/>
              </a:solidFill>
            </a:rPr>
            <a:t>Faktor</a:t>
          </a:r>
          <a:endParaRPr lang="id-ID" dirty="0">
            <a:solidFill>
              <a:schemeClr val="tx1"/>
            </a:solidFill>
          </a:endParaRPr>
        </a:p>
      </dgm:t>
    </dgm:pt>
    <dgm:pt modelId="{A9C58353-5655-41DF-B7DD-7136133A66D6}" type="parTrans" cxnId="{4B1BDD78-8E53-4FB7-8A73-34E4D424A610}">
      <dgm:prSet/>
      <dgm:spPr/>
      <dgm:t>
        <a:bodyPr/>
        <a:lstStyle/>
        <a:p>
          <a:endParaRPr lang="id-ID"/>
        </a:p>
      </dgm:t>
    </dgm:pt>
    <dgm:pt modelId="{ACA76F52-DDF6-4690-B08A-55D5B8EA994F}" type="sibTrans" cxnId="{4B1BDD78-8E53-4FB7-8A73-34E4D424A610}">
      <dgm:prSet/>
      <dgm:spPr/>
      <dgm:t>
        <a:bodyPr/>
        <a:lstStyle/>
        <a:p>
          <a:endParaRPr lang="id-ID"/>
        </a:p>
      </dgm:t>
    </dgm:pt>
    <dgm:pt modelId="{7BAD868F-07AE-4F0E-A955-2675231C4435}">
      <dgm:prSet phldrT="[Text]"/>
      <dgm:spPr>
        <a:solidFill>
          <a:srgbClr val="FFC000"/>
        </a:solidFill>
      </dgm:spPr>
      <dgm:t>
        <a:bodyPr/>
        <a:lstStyle/>
        <a:p>
          <a:r>
            <a:rPr lang="id-ID" dirty="0" smtClean="0">
              <a:solidFill>
                <a:schemeClr val="tx1"/>
              </a:solidFill>
            </a:rPr>
            <a:t>Faktor Primordial</a:t>
          </a:r>
          <a:endParaRPr lang="id-ID" dirty="0">
            <a:solidFill>
              <a:schemeClr val="tx1"/>
            </a:solidFill>
          </a:endParaRPr>
        </a:p>
      </dgm:t>
    </dgm:pt>
    <dgm:pt modelId="{1728DACF-EE33-4B5E-AD42-21A58FDDBA82}" type="parTrans" cxnId="{17524C5E-A93A-4E76-873D-A6B84365673D}">
      <dgm:prSet/>
      <dgm:spPr>
        <a:solidFill>
          <a:srgbClr val="FFC000"/>
        </a:solidFill>
        <a:ln>
          <a:solidFill>
            <a:srgbClr val="FFC000"/>
          </a:solidFill>
        </a:ln>
      </dgm:spPr>
      <dgm:t>
        <a:bodyPr/>
        <a:lstStyle/>
        <a:p>
          <a:endParaRPr lang="id-ID"/>
        </a:p>
      </dgm:t>
    </dgm:pt>
    <dgm:pt modelId="{97D9D4FD-8D17-4C4F-9CF4-EB4B8F16AC2E}" type="sibTrans" cxnId="{17524C5E-A93A-4E76-873D-A6B84365673D}">
      <dgm:prSet/>
      <dgm:spPr/>
      <dgm:t>
        <a:bodyPr/>
        <a:lstStyle/>
        <a:p>
          <a:endParaRPr lang="id-ID"/>
        </a:p>
      </dgm:t>
    </dgm:pt>
    <dgm:pt modelId="{7432F472-2721-4411-85CA-C75C91872015}">
      <dgm:prSet phldrT="[Text]"/>
      <dgm:spPr>
        <a:solidFill>
          <a:srgbClr val="FF0000"/>
        </a:solidFill>
      </dgm:spPr>
      <dgm:t>
        <a:bodyPr/>
        <a:lstStyle/>
        <a:p>
          <a:r>
            <a:rPr lang="id-ID" dirty="0" smtClean="0">
              <a:solidFill>
                <a:schemeClr val="tx1"/>
              </a:solidFill>
            </a:rPr>
            <a:t>Faktor Kondisonal</a:t>
          </a:r>
          <a:endParaRPr lang="id-ID" dirty="0">
            <a:solidFill>
              <a:schemeClr val="tx1"/>
            </a:solidFill>
          </a:endParaRPr>
        </a:p>
      </dgm:t>
    </dgm:pt>
    <dgm:pt modelId="{A71B2A1D-C4D6-405E-94B7-59EFC14ECFF7}" type="parTrans" cxnId="{7A50363B-72B7-4126-A563-2B6EC2234C32}">
      <dgm:prSet/>
      <dgm:spPr>
        <a:solidFill>
          <a:srgbClr val="FF0000"/>
        </a:solidFill>
      </dgm:spPr>
      <dgm:t>
        <a:bodyPr/>
        <a:lstStyle/>
        <a:p>
          <a:endParaRPr lang="id-ID"/>
        </a:p>
      </dgm:t>
    </dgm:pt>
    <dgm:pt modelId="{F9A50BEB-A61D-4A16-A4D9-51D71B691709}" type="sibTrans" cxnId="{7A50363B-72B7-4126-A563-2B6EC2234C32}">
      <dgm:prSet/>
      <dgm:spPr/>
      <dgm:t>
        <a:bodyPr/>
        <a:lstStyle/>
        <a:p>
          <a:endParaRPr lang="id-ID"/>
        </a:p>
      </dgm:t>
    </dgm:pt>
    <dgm:pt modelId="{AA1C927C-AA7C-4234-982C-78AB29CA1A32}">
      <dgm:prSet phldrT="[Text]"/>
      <dgm:spPr/>
      <dgm:t>
        <a:bodyPr/>
        <a:lstStyle/>
        <a:p>
          <a:endParaRPr lang="id-ID" dirty="0"/>
        </a:p>
      </dgm:t>
    </dgm:pt>
    <dgm:pt modelId="{8DAC0AC2-63DF-4F11-874C-0F9D7873B385}" type="parTrans" cxnId="{4C6BC34C-8D0F-4630-A75A-CB5226BCC17F}">
      <dgm:prSet/>
      <dgm:spPr/>
      <dgm:t>
        <a:bodyPr/>
        <a:lstStyle/>
        <a:p>
          <a:endParaRPr lang="id-ID"/>
        </a:p>
      </dgm:t>
    </dgm:pt>
    <dgm:pt modelId="{948E2C78-F41A-486F-8E62-FFEE7B7327FC}" type="sibTrans" cxnId="{4C6BC34C-8D0F-4630-A75A-CB5226BCC17F}">
      <dgm:prSet/>
      <dgm:spPr/>
      <dgm:t>
        <a:bodyPr/>
        <a:lstStyle/>
        <a:p>
          <a:endParaRPr lang="id-ID"/>
        </a:p>
      </dgm:t>
    </dgm:pt>
    <dgm:pt modelId="{614C576B-D8BD-4446-8899-B98EF8B2ED07}" type="pres">
      <dgm:prSet presAssocID="{C760712D-079F-4C80-B2B4-90ED23B374A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EA962D6E-4637-4632-BB51-E0BBC1AA63A4}" type="pres">
      <dgm:prSet presAssocID="{15688B2B-E0A9-48FC-BE8A-7F4081CB1453}" presName="centerShape" presStyleLbl="node0" presStyleIdx="0" presStyleCnt="1" custLinFactNeighborX="-516" custLinFactNeighborY="4363"/>
      <dgm:spPr/>
      <dgm:t>
        <a:bodyPr/>
        <a:lstStyle/>
        <a:p>
          <a:endParaRPr lang="id-ID"/>
        </a:p>
      </dgm:t>
    </dgm:pt>
    <dgm:pt modelId="{59D541E8-2430-4496-8C4F-78B867F6D83B}" type="pres">
      <dgm:prSet presAssocID="{1728DACF-EE33-4B5E-AD42-21A58FDDBA82}" presName="parTrans" presStyleLbl="bgSibTrans2D1" presStyleIdx="0" presStyleCnt="2" custLinFactNeighborX="-2644" custLinFactNeighborY="40775"/>
      <dgm:spPr/>
      <dgm:t>
        <a:bodyPr/>
        <a:lstStyle/>
        <a:p>
          <a:endParaRPr lang="id-ID"/>
        </a:p>
      </dgm:t>
    </dgm:pt>
    <dgm:pt modelId="{CB3661F7-217B-431B-A5EF-5FDF7598E6DB}" type="pres">
      <dgm:prSet presAssocID="{7BAD868F-07AE-4F0E-A955-2675231C4435}" presName="node" presStyleLbl="node1" presStyleIdx="0" presStyleCnt="2" custScaleX="124706" custScaleY="74755" custRadScaleRad="91075" custRadScaleInc="372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9AB9AB9-F083-456B-8783-E3B005B5230C}" type="pres">
      <dgm:prSet presAssocID="{A71B2A1D-C4D6-405E-94B7-59EFC14ECFF7}" presName="parTrans" presStyleLbl="bgSibTrans2D1" presStyleIdx="1" presStyleCnt="2" custLinFactNeighborX="9186" custLinFactNeighborY="42285"/>
      <dgm:spPr/>
      <dgm:t>
        <a:bodyPr/>
        <a:lstStyle/>
        <a:p>
          <a:endParaRPr lang="id-ID"/>
        </a:p>
      </dgm:t>
    </dgm:pt>
    <dgm:pt modelId="{A2520DCB-FFE6-494E-BEE1-3150622C2FEB}" type="pres">
      <dgm:prSet presAssocID="{7432F472-2721-4411-85CA-C75C91872015}" presName="node" presStyleLbl="node1" presStyleIdx="1" presStyleCnt="2" custScaleX="143800" custScaleY="74755" custRadScaleRad="90230" custRadScaleInc="-624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9F15F9C7-E47E-4317-BAD0-11A30796D143}" type="presOf" srcId="{7432F472-2721-4411-85CA-C75C91872015}" destId="{A2520DCB-FFE6-494E-BEE1-3150622C2FEB}" srcOrd="0" destOrd="0" presId="urn:microsoft.com/office/officeart/2005/8/layout/radial4"/>
    <dgm:cxn modelId="{17524C5E-A93A-4E76-873D-A6B84365673D}" srcId="{15688B2B-E0A9-48FC-BE8A-7F4081CB1453}" destId="{7BAD868F-07AE-4F0E-A955-2675231C4435}" srcOrd="0" destOrd="0" parTransId="{1728DACF-EE33-4B5E-AD42-21A58FDDBA82}" sibTransId="{97D9D4FD-8D17-4C4F-9CF4-EB4B8F16AC2E}"/>
    <dgm:cxn modelId="{7A50363B-72B7-4126-A563-2B6EC2234C32}" srcId="{15688B2B-E0A9-48FC-BE8A-7F4081CB1453}" destId="{7432F472-2721-4411-85CA-C75C91872015}" srcOrd="1" destOrd="0" parTransId="{A71B2A1D-C4D6-405E-94B7-59EFC14ECFF7}" sibTransId="{F9A50BEB-A61D-4A16-A4D9-51D71B691709}"/>
    <dgm:cxn modelId="{AE910F23-B3E8-4346-83F0-B430CA3E5B29}" type="presOf" srcId="{15688B2B-E0A9-48FC-BE8A-7F4081CB1453}" destId="{EA962D6E-4637-4632-BB51-E0BBC1AA63A4}" srcOrd="0" destOrd="0" presId="urn:microsoft.com/office/officeart/2005/8/layout/radial4"/>
    <dgm:cxn modelId="{7DFBF583-BC34-4275-841E-66F053B64431}" type="presOf" srcId="{7BAD868F-07AE-4F0E-A955-2675231C4435}" destId="{CB3661F7-217B-431B-A5EF-5FDF7598E6DB}" srcOrd="0" destOrd="0" presId="urn:microsoft.com/office/officeart/2005/8/layout/radial4"/>
    <dgm:cxn modelId="{4B1BDD78-8E53-4FB7-8A73-34E4D424A610}" srcId="{C760712D-079F-4C80-B2B4-90ED23B374AB}" destId="{15688B2B-E0A9-48FC-BE8A-7F4081CB1453}" srcOrd="0" destOrd="0" parTransId="{A9C58353-5655-41DF-B7DD-7136133A66D6}" sibTransId="{ACA76F52-DDF6-4690-B08A-55D5B8EA994F}"/>
    <dgm:cxn modelId="{43511C6C-7B4B-47F0-894B-A708C2CCD7B7}" type="presOf" srcId="{1728DACF-EE33-4B5E-AD42-21A58FDDBA82}" destId="{59D541E8-2430-4496-8C4F-78B867F6D83B}" srcOrd="0" destOrd="0" presId="urn:microsoft.com/office/officeart/2005/8/layout/radial4"/>
    <dgm:cxn modelId="{D817DD4F-A1C3-4B38-9E42-CE237B3C5DA7}" type="presOf" srcId="{A71B2A1D-C4D6-405E-94B7-59EFC14ECFF7}" destId="{79AB9AB9-F083-456B-8783-E3B005B5230C}" srcOrd="0" destOrd="0" presId="urn:microsoft.com/office/officeart/2005/8/layout/radial4"/>
    <dgm:cxn modelId="{4C6BC34C-8D0F-4630-A75A-CB5226BCC17F}" srcId="{C760712D-079F-4C80-B2B4-90ED23B374AB}" destId="{AA1C927C-AA7C-4234-982C-78AB29CA1A32}" srcOrd="1" destOrd="0" parTransId="{8DAC0AC2-63DF-4F11-874C-0F9D7873B385}" sibTransId="{948E2C78-F41A-486F-8E62-FFEE7B7327FC}"/>
    <dgm:cxn modelId="{F3167B00-A112-4424-993A-9F2524BF6A06}" type="presOf" srcId="{C760712D-079F-4C80-B2B4-90ED23B374AB}" destId="{614C576B-D8BD-4446-8899-B98EF8B2ED07}" srcOrd="0" destOrd="0" presId="urn:microsoft.com/office/officeart/2005/8/layout/radial4"/>
    <dgm:cxn modelId="{47A10667-8F41-4DAD-800B-5FD7FF1DBC84}" type="presParOf" srcId="{614C576B-D8BD-4446-8899-B98EF8B2ED07}" destId="{EA962D6E-4637-4632-BB51-E0BBC1AA63A4}" srcOrd="0" destOrd="0" presId="urn:microsoft.com/office/officeart/2005/8/layout/radial4"/>
    <dgm:cxn modelId="{AFA8D73D-688D-4C25-B771-1BF4FE11BE58}" type="presParOf" srcId="{614C576B-D8BD-4446-8899-B98EF8B2ED07}" destId="{59D541E8-2430-4496-8C4F-78B867F6D83B}" srcOrd="1" destOrd="0" presId="urn:microsoft.com/office/officeart/2005/8/layout/radial4"/>
    <dgm:cxn modelId="{83A2EBC2-37FF-444C-B57A-02E42DABD3FC}" type="presParOf" srcId="{614C576B-D8BD-4446-8899-B98EF8B2ED07}" destId="{CB3661F7-217B-431B-A5EF-5FDF7598E6DB}" srcOrd="2" destOrd="0" presId="urn:microsoft.com/office/officeart/2005/8/layout/radial4"/>
    <dgm:cxn modelId="{125EE255-B66F-4708-B9EA-C76CB31E1F86}" type="presParOf" srcId="{614C576B-D8BD-4446-8899-B98EF8B2ED07}" destId="{79AB9AB9-F083-456B-8783-E3B005B5230C}" srcOrd="3" destOrd="0" presId="urn:microsoft.com/office/officeart/2005/8/layout/radial4"/>
    <dgm:cxn modelId="{7C453458-908F-48F9-A680-B10E64C2CFB5}" type="presParOf" srcId="{614C576B-D8BD-4446-8899-B98EF8B2ED07}" destId="{A2520DCB-FFE6-494E-BEE1-3150622C2FEB}" srcOrd="4" destOrd="0" presId="urn:microsoft.com/office/officeart/2005/8/layout/radial4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00EAE9D-BECC-467D-BC0A-5B314E35A936}" type="doc">
      <dgm:prSet loTypeId="urn:microsoft.com/office/officeart/2005/8/layout/pyramid2" loCatId="pyramid" qsTypeId="urn:microsoft.com/office/officeart/2005/8/quickstyle/simple1" qsCatId="simple" csTypeId="urn:microsoft.com/office/officeart/2005/8/colors/accent3_4" csCatId="accent3" phldr="1"/>
      <dgm:spPr/>
    </dgm:pt>
    <dgm:pt modelId="{D0EF5591-469F-4245-BB1D-C64EE7A12FD5}">
      <dgm:prSet phldrT="[Text]"/>
      <dgm:spPr/>
      <dgm:t>
        <a:bodyPr/>
        <a:lstStyle/>
        <a:p>
          <a:r>
            <a:rPr lang="id-ID" dirty="0" smtClean="0"/>
            <a:t>Nation-Building</a:t>
          </a:r>
          <a:endParaRPr lang="id-ID" dirty="0"/>
        </a:p>
      </dgm:t>
    </dgm:pt>
    <dgm:pt modelId="{F5D4003C-8858-4A56-9264-60B612EA0DB3}" type="parTrans" cxnId="{6C3E02C0-C476-4AE0-8D26-D55D499F17F7}">
      <dgm:prSet/>
      <dgm:spPr/>
      <dgm:t>
        <a:bodyPr/>
        <a:lstStyle/>
        <a:p>
          <a:endParaRPr lang="id-ID"/>
        </a:p>
      </dgm:t>
    </dgm:pt>
    <dgm:pt modelId="{F1B1900D-0526-401F-842A-091C0DB51B02}" type="sibTrans" cxnId="{6C3E02C0-C476-4AE0-8D26-D55D499F17F7}">
      <dgm:prSet/>
      <dgm:spPr/>
      <dgm:t>
        <a:bodyPr/>
        <a:lstStyle/>
        <a:p>
          <a:endParaRPr lang="id-ID"/>
        </a:p>
      </dgm:t>
    </dgm:pt>
    <dgm:pt modelId="{4BAE46BD-206B-45FB-9E93-0AA519887507}">
      <dgm:prSet phldrT="[Text]"/>
      <dgm:spPr/>
      <dgm:t>
        <a:bodyPr/>
        <a:lstStyle/>
        <a:p>
          <a:r>
            <a:rPr lang="id-ID" dirty="0" smtClean="0"/>
            <a:t>Stabilitas Politik</a:t>
          </a:r>
          <a:endParaRPr lang="id-ID" dirty="0"/>
        </a:p>
      </dgm:t>
    </dgm:pt>
    <dgm:pt modelId="{53EEB829-B356-4DA6-9C05-F4FC9EAF6772}" type="parTrans" cxnId="{A87648E0-71A3-4CD4-8D1C-A01170640CA0}">
      <dgm:prSet/>
      <dgm:spPr/>
      <dgm:t>
        <a:bodyPr/>
        <a:lstStyle/>
        <a:p>
          <a:endParaRPr lang="id-ID"/>
        </a:p>
      </dgm:t>
    </dgm:pt>
    <dgm:pt modelId="{02C6F01B-3A91-4904-843D-6250BF87107B}" type="sibTrans" cxnId="{A87648E0-71A3-4CD4-8D1C-A01170640CA0}">
      <dgm:prSet/>
      <dgm:spPr/>
      <dgm:t>
        <a:bodyPr/>
        <a:lstStyle/>
        <a:p>
          <a:endParaRPr lang="id-ID"/>
        </a:p>
      </dgm:t>
    </dgm:pt>
    <dgm:pt modelId="{FE07C851-074D-4A79-A020-5CB7778AD0BF}">
      <dgm:prSet phldrT="[Text]"/>
      <dgm:spPr/>
      <dgm:t>
        <a:bodyPr/>
        <a:lstStyle/>
        <a:p>
          <a:r>
            <a:rPr lang="id-ID" dirty="0" smtClean="0"/>
            <a:t>Pembangunan Ekonomi</a:t>
          </a:r>
          <a:endParaRPr lang="id-ID" dirty="0"/>
        </a:p>
      </dgm:t>
    </dgm:pt>
    <dgm:pt modelId="{E9BE7BF5-7DDF-4B94-B195-BD78A3F64FDF}" type="parTrans" cxnId="{058C0076-F065-411E-AFE4-B15D15EE17DF}">
      <dgm:prSet/>
      <dgm:spPr/>
      <dgm:t>
        <a:bodyPr/>
        <a:lstStyle/>
        <a:p>
          <a:endParaRPr lang="id-ID"/>
        </a:p>
      </dgm:t>
    </dgm:pt>
    <dgm:pt modelId="{B91C07F7-48D6-4C35-9D9D-7014F184F6AE}" type="sibTrans" cxnId="{058C0076-F065-411E-AFE4-B15D15EE17DF}">
      <dgm:prSet/>
      <dgm:spPr/>
      <dgm:t>
        <a:bodyPr/>
        <a:lstStyle/>
        <a:p>
          <a:endParaRPr lang="id-ID"/>
        </a:p>
      </dgm:t>
    </dgm:pt>
    <dgm:pt modelId="{5269AD15-D85A-4A31-B298-F4F46C3341B6}" type="pres">
      <dgm:prSet presAssocID="{500EAE9D-BECC-467D-BC0A-5B314E35A936}" presName="compositeShape" presStyleCnt="0">
        <dgm:presLayoutVars>
          <dgm:dir/>
          <dgm:resizeHandles/>
        </dgm:presLayoutVars>
      </dgm:prSet>
      <dgm:spPr/>
    </dgm:pt>
    <dgm:pt modelId="{98724600-7ABA-4B97-AE87-5EE15B219B50}" type="pres">
      <dgm:prSet presAssocID="{500EAE9D-BECC-467D-BC0A-5B314E35A936}" presName="pyramid" presStyleLbl="node1" presStyleIdx="0" presStyleCnt="1"/>
      <dgm:spPr/>
    </dgm:pt>
    <dgm:pt modelId="{3AEC7123-EC00-4678-98E8-3B7D8017FD8D}" type="pres">
      <dgm:prSet presAssocID="{500EAE9D-BECC-467D-BC0A-5B314E35A936}" presName="theList" presStyleCnt="0"/>
      <dgm:spPr/>
    </dgm:pt>
    <dgm:pt modelId="{B2A4351F-889A-4A17-B09C-EC95B2F4B80D}" type="pres">
      <dgm:prSet presAssocID="{D0EF5591-469F-4245-BB1D-C64EE7A12FD5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6AE90D64-C1C8-4F0A-964B-57A4B4BE4A2D}" type="pres">
      <dgm:prSet presAssocID="{D0EF5591-469F-4245-BB1D-C64EE7A12FD5}" presName="aSpace" presStyleCnt="0"/>
      <dgm:spPr/>
    </dgm:pt>
    <dgm:pt modelId="{AC536E63-DA3C-4D6E-88FD-0317D9C1C98B}" type="pres">
      <dgm:prSet presAssocID="{4BAE46BD-206B-45FB-9E93-0AA519887507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B6E76355-CF75-446F-98EE-417A6537FDAA}" type="pres">
      <dgm:prSet presAssocID="{4BAE46BD-206B-45FB-9E93-0AA519887507}" presName="aSpace" presStyleCnt="0"/>
      <dgm:spPr/>
    </dgm:pt>
    <dgm:pt modelId="{33BD6F48-18A2-4B86-AF50-854C2BAC1554}" type="pres">
      <dgm:prSet presAssocID="{FE07C851-074D-4A79-A020-5CB7778AD0BF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FAF248C2-D9F3-426C-868D-39F7D29E486F}" type="pres">
      <dgm:prSet presAssocID="{FE07C851-074D-4A79-A020-5CB7778AD0BF}" presName="aSpace" presStyleCnt="0"/>
      <dgm:spPr/>
    </dgm:pt>
  </dgm:ptLst>
  <dgm:cxnLst>
    <dgm:cxn modelId="{12A70711-C673-4FC1-B539-1ABE164CA8E2}" type="presOf" srcId="{4BAE46BD-206B-45FB-9E93-0AA519887507}" destId="{AC536E63-DA3C-4D6E-88FD-0317D9C1C98B}" srcOrd="0" destOrd="0" presId="urn:microsoft.com/office/officeart/2005/8/layout/pyramid2"/>
    <dgm:cxn modelId="{A87648E0-71A3-4CD4-8D1C-A01170640CA0}" srcId="{500EAE9D-BECC-467D-BC0A-5B314E35A936}" destId="{4BAE46BD-206B-45FB-9E93-0AA519887507}" srcOrd="1" destOrd="0" parTransId="{53EEB829-B356-4DA6-9C05-F4FC9EAF6772}" sibTransId="{02C6F01B-3A91-4904-843D-6250BF87107B}"/>
    <dgm:cxn modelId="{8231BDA5-5D10-4F23-B398-BED0EAA12FCE}" type="presOf" srcId="{500EAE9D-BECC-467D-BC0A-5B314E35A936}" destId="{5269AD15-D85A-4A31-B298-F4F46C3341B6}" srcOrd="0" destOrd="0" presId="urn:microsoft.com/office/officeart/2005/8/layout/pyramid2"/>
    <dgm:cxn modelId="{6C3E02C0-C476-4AE0-8D26-D55D499F17F7}" srcId="{500EAE9D-BECC-467D-BC0A-5B314E35A936}" destId="{D0EF5591-469F-4245-BB1D-C64EE7A12FD5}" srcOrd="0" destOrd="0" parTransId="{F5D4003C-8858-4A56-9264-60B612EA0DB3}" sibTransId="{F1B1900D-0526-401F-842A-091C0DB51B02}"/>
    <dgm:cxn modelId="{10F83449-1021-4663-9A03-F48D2A14953B}" type="presOf" srcId="{FE07C851-074D-4A79-A020-5CB7778AD0BF}" destId="{33BD6F48-18A2-4B86-AF50-854C2BAC1554}" srcOrd="0" destOrd="0" presId="urn:microsoft.com/office/officeart/2005/8/layout/pyramid2"/>
    <dgm:cxn modelId="{058C0076-F065-411E-AFE4-B15D15EE17DF}" srcId="{500EAE9D-BECC-467D-BC0A-5B314E35A936}" destId="{FE07C851-074D-4A79-A020-5CB7778AD0BF}" srcOrd="2" destOrd="0" parTransId="{E9BE7BF5-7DDF-4B94-B195-BD78A3F64FDF}" sibTransId="{B91C07F7-48D6-4C35-9D9D-7014F184F6AE}"/>
    <dgm:cxn modelId="{0DF049EC-85D8-4622-B87A-83CB3699804C}" type="presOf" srcId="{D0EF5591-469F-4245-BB1D-C64EE7A12FD5}" destId="{B2A4351F-889A-4A17-B09C-EC95B2F4B80D}" srcOrd="0" destOrd="0" presId="urn:microsoft.com/office/officeart/2005/8/layout/pyramid2"/>
    <dgm:cxn modelId="{B1CAD298-DFAF-4B45-B0EC-84AFFDEA717D}" type="presParOf" srcId="{5269AD15-D85A-4A31-B298-F4F46C3341B6}" destId="{98724600-7ABA-4B97-AE87-5EE15B219B50}" srcOrd="0" destOrd="0" presId="urn:microsoft.com/office/officeart/2005/8/layout/pyramid2"/>
    <dgm:cxn modelId="{6F9241C3-473C-4C20-8DC0-FA46914A015C}" type="presParOf" srcId="{5269AD15-D85A-4A31-B298-F4F46C3341B6}" destId="{3AEC7123-EC00-4678-98E8-3B7D8017FD8D}" srcOrd="1" destOrd="0" presId="urn:microsoft.com/office/officeart/2005/8/layout/pyramid2"/>
    <dgm:cxn modelId="{348C186E-06EA-4490-9CE6-2598081C9EDD}" type="presParOf" srcId="{3AEC7123-EC00-4678-98E8-3B7D8017FD8D}" destId="{B2A4351F-889A-4A17-B09C-EC95B2F4B80D}" srcOrd="0" destOrd="0" presId="urn:microsoft.com/office/officeart/2005/8/layout/pyramid2"/>
    <dgm:cxn modelId="{798961D6-E39E-451D-967D-EA5072367E26}" type="presParOf" srcId="{3AEC7123-EC00-4678-98E8-3B7D8017FD8D}" destId="{6AE90D64-C1C8-4F0A-964B-57A4B4BE4A2D}" srcOrd="1" destOrd="0" presId="urn:microsoft.com/office/officeart/2005/8/layout/pyramid2"/>
    <dgm:cxn modelId="{C84705D5-6EF4-4467-A3FD-64AF04E47657}" type="presParOf" srcId="{3AEC7123-EC00-4678-98E8-3B7D8017FD8D}" destId="{AC536E63-DA3C-4D6E-88FD-0317D9C1C98B}" srcOrd="2" destOrd="0" presId="urn:microsoft.com/office/officeart/2005/8/layout/pyramid2"/>
    <dgm:cxn modelId="{38000B44-893C-43A0-93C7-0B6054B6DB45}" type="presParOf" srcId="{3AEC7123-EC00-4678-98E8-3B7D8017FD8D}" destId="{B6E76355-CF75-446F-98EE-417A6537FDAA}" srcOrd="3" destOrd="0" presId="urn:microsoft.com/office/officeart/2005/8/layout/pyramid2"/>
    <dgm:cxn modelId="{CC688FBB-F86B-4309-BA38-2459F3007A49}" type="presParOf" srcId="{3AEC7123-EC00-4678-98E8-3B7D8017FD8D}" destId="{33BD6F48-18A2-4B86-AF50-854C2BAC1554}" srcOrd="4" destOrd="0" presId="urn:microsoft.com/office/officeart/2005/8/layout/pyramid2"/>
    <dgm:cxn modelId="{8BA8EEA7-D8C2-4875-AD68-E390B8866A6B}" type="presParOf" srcId="{3AEC7123-EC00-4678-98E8-3B7D8017FD8D}" destId="{FAF248C2-D9F3-426C-868D-39F7D29E486F}" srcOrd="5" destOrd="0" presId="urn:microsoft.com/office/officeart/2005/8/layout/pyramid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3A1AF1F-F797-4E6B-8F1A-8769959F2D08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id-ID"/>
        </a:p>
      </dgm:t>
    </dgm:pt>
    <dgm:pt modelId="{B63A83C3-9CC0-498E-99F2-78DD24AEFB9D}">
      <dgm:prSet phldrT="[Text]"/>
      <dgm:spPr/>
      <dgm:t>
        <a:bodyPr/>
        <a:lstStyle/>
        <a:p>
          <a:r>
            <a:rPr lang="id-ID" dirty="0" smtClean="0"/>
            <a:t>POSITIF</a:t>
          </a:r>
          <a:endParaRPr lang="id-ID" dirty="0"/>
        </a:p>
      </dgm:t>
    </dgm:pt>
    <dgm:pt modelId="{8025A4C5-4B17-4367-89AC-144A813E1815}" type="parTrans" cxnId="{8DCEC704-E860-4272-8E9D-CB88A123E47C}">
      <dgm:prSet/>
      <dgm:spPr/>
      <dgm:t>
        <a:bodyPr/>
        <a:lstStyle/>
        <a:p>
          <a:endParaRPr lang="id-ID"/>
        </a:p>
      </dgm:t>
    </dgm:pt>
    <dgm:pt modelId="{F39CA084-12E4-4BB3-A7A0-E20624F35EA7}" type="sibTrans" cxnId="{8DCEC704-E860-4272-8E9D-CB88A123E47C}">
      <dgm:prSet/>
      <dgm:spPr/>
      <dgm:t>
        <a:bodyPr/>
        <a:lstStyle/>
        <a:p>
          <a:endParaRPr lang="id-ID"/>
        </a:p>
      </dgm:t>
    </dgm:pt>
    <dgm:pt modelId="{52891F59-91B2-4DA9-8DB0-FD0076396B19}">
      <dgm:prSet phldrT="[Text]"/>
      <dgm:spPr/>
      <dgm:t>
        <a:bodyPr/>
        <a:lstStyle/>
        <a:p>
          <a:r>
            <a:rPr lang="en-US" dirty="0" err="1" smtClean="0"/>
            <a:t>berarti</a:t>
          </a:r>
          <a:r>
            <a:rPr lang="en-US" dirty="0" smtClean="0"/>
            <a:t>  </a:t>
          </a:r>
          <a:r>
            <a:rPr lang="en-US" dirty="0" err="1" smtClean="0"/>
            <a:t>menjadi</a:t>
          </a:r>
          <a:r>
            <a:rPr lang="en-US" dirty="0" smtClean="0"/>
            <a:t>  </a:t>
          </a:r>
          <a:r>
            <a:rPr lang="en-US" dirty="0" err="1" smtClean="0"/>
            <a:t>dorongan</a:t>
          </a:r>
          <a:r>
            <a:rPr lang="en-US" dirty="0" smtClean="0"/>
            <a:t>  </a:t>
          </a:r>
          <a:r>
            <a:rPr lang="en-US" dirty="0" err="1" smtClean="0"/>
            <a:t>untuk</a:t>
          </a:r>
          <a:r>
            <a:rPr lang="en-US" dirty="0" smtClean="0"/>
            <a:t>  </a:t>
          </a:r>
          <a:r>
            <a:rPr lang="en-US" dirty="0" err="1" smtClean="0"/>
            <a:t>mengakui</a:t>
          </a:r>
          <a:r>
            <a:rPr lang="en-US" dirty="0" smtClean="0"/>
            <a:t>  </a:t>
          </a:r>
          <a:r>
            <a:rPr lang="en-US" dirty="0" err="1" smtClean="0"/>
            <a:t>dan</a:t>
          </a:r>
          <a:r>
            <a:rPr lang="en-US" dirty="0" smtClean="0"/>
            <a:t>   </a:t>
          </a:r>
          <a:r>
            <a:rPr lang="en-US" dirty="0" err="1" smtClean="0"/>
            <a:t>mengakomodasi</a:t>
          </a:r>
          <a:r>
            <a:rPr lang="en-US" dirty="0" smtClean="0"/>
            <a:t>  </a:t>
          </a:r>
          <a:r>
            <a:rPr lang="en-US" dirty="0" err="1" smtClean="0"/>
            <a:t>adanya</a:t>
          </a:r>
          <a:r>
            <a:rPr lang="en-US" dirty="0" smtClean="0"/>
            <a:t> </a:t>
          </a:r>
          <a:r>
            <a:rPr lang="en-US" dirty="0" err="1" smtClean="0"/>
            <a:t>perbedaan</a:t>
          </a:r>
          <a:r>
            <a:rPr lang="en-US" dirty="0" smtClean="0"/>
            <a:t>,  </a:t>
          </a:r>
          <a:r>
            <a:rPr lang="en-US" dirty="0" err="1" smtClean="0"/>
            <a:t>bahkan</a:t>
          </a:r>
          <a:r>
            <a:rPr lang="en-US" dirty="0" smtClean="0"/>
            <a:t>  </a:t>
          </a:r>
          <a:r>
            <a:rPr lang="en-US" dirty="0" err="1" smtClean="0"/>
            <a:t>sampai</a:t>
          </a:r>
          <a:r>
            <a:rPr lang="en-US" dirty="0" smtClean="0"/>
            <a:t>  </a:t>
          </a:r>
          <a:r>
            <a:rPr lang="en-US" dirty="0" err="1" smtClean="0"/>
            <a:t>pada</a:t>
          </a:r>
          <a:r>
            <a:rPr lang="en-US" dirty="0" smtClean="0"/>
            <a:t>  </a:t>
          </a:r>
          <a:r>
            <a:rPr lang="en-US" dirty="0" err="1" smtClean="0"/>
            <a:t>tingkat</a:t>
          </a:r>
          <a:r>
            <a:rPr lang="en-US" dirty="0" smtClean="0"/>
            <a:t>  </a:t>
          </a:r>
          <a:r>
            <a:rPr lang="en-US" dirty="0" err="1" smtClean="0"/>
            <a:t>mengakui</a:t>
          </a:r>
          <a:r>
            <a:rPr lang="en-US" dirty="0" smtClean="0"/>
            <a:t>  </a:t>
          </a:r>
          <a:r>
            <a:rPr lang="en-US" dirty="0" err="1" smtClean="0"/>
            <a:t>predikat</a:t>
          </a:r>
          <a:r>
            <a:rPr lang="en-US" dirty="0" smtClean="0"/>
            <a:t>  </a:t>
          </a:r>
          <a:r>
            <a:rPr lang="en-US" dirty="0" err="1" smtClean="0"/>
            <a:t>keistimewaan</a:t>
          </a:r>
          <a:r>
            <a:rPr lang="en-US" dirty="0" smtClean="0"/>
            <a:t> </a:t>
          </a:r>
          <a:r>
            <a:rPr lang="en-US" dirty="0" err="1" smtClean="0"/>
            <a:t>suatu</a:t>
          </a:r>
          <a:r>
            <a:rPr lang="en-US" dirty="0" smtClean="0"/>
            <a:t> </a:t>
          </a:r>
          <a:r>
            <a:rPr lang="en-US" dirty="0" err="1" smtClean="0"/>
            <a:t>daerah</a:t>
          </a:r>
          <a:r>
            <a:rPr lang="en-US" dirty="0" smtClean="0"/>
            <a:t> </a:t>
          </a:r>
          <a:r>
            <a:rPr lang="en-US" dirty="0" err="1" smtClean="0"/>
            <a:t>terhadap</a:t>
          </a:r>
          <a:r>
            <a:rPr lang="en-US" dirty="0" smtClean="0"/>
            <a:t> </a:t>
          </a:r>
          <a:r>
            <a:rPr lang="en-US" dirty="0" err="1" smtClean="0"/>
            <a:t>daerah</a:t>
          </a:r>
          <a:r>
            <a:rPr lang="en-US" dirty="0" smtClean="0"/>
            <a:t> lain </a:t>
          </a:r>
          <a:r>
            <a:rPr lang="en-US" dirty="0" err="1" smtClean="0"/>
            <a:t>karena</a:t>
          </a:r>
          <a:r>
            <a:rPr lang="en-US" dirty="0" smtClean="0"/>
            <a:t> </a:t>
          </a:r>
          <a:r>
            <a:rPr lang="en-US" dirty="0" err="1" smtClean="0"/>
            <a:t>alasan</a:t>
          </a:r>
          <a:r>
            <a:rPr lang="en-US" dirty="0" smtClean="0"/>
            <a:t> yang </a:t>
          </a:r>
          <a:r>
            <a:rPr lang="en-US" dirty="0" err="1" smtClean="0"/>
            <a:t>dapat</a:t>
          </a:r>
          <a:r>
            <a:rPr lang="en-US" dirty="0" smtClean="0"/>
            <a:t> </a:t>
          </a:r>
          <a:r>
            <a:rPr lang="en-US" dirty="0" err="1" smtClean="0"/>
            <a:t>dipahami</a:t>
          </a:r>
          <a:r>
            <a:rPr lang="en-US" dirty="0" smtClean="0"/>
            <a:t> </a:t>
          </a:r>
          <a:r>
            <a:rPr lang="en-US" dirty="0" err="1" smtClean="0"/>
            <a:t>secara</a:t>
          </a:r>
          <a:r>
            <a:rPr lang="en-US" dirty="0" smtClean="0"/>
            <a:t> </a:t>
          </a:r>
          <a:r>
            <a:rPr lang="en-US" dirty="0" err="1" smtClean="0"/>
            <a:t>historis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logis</a:t>
          </a:r>
          <a:r>
            <a:rPr lang="en-US" dirty="0" smtClean="0"/>
            <a:t>.</a:t>
          </a:r>
          <a:endParaRPr lang="id-ID" dirty="0"/>
        </a:p>
      </dgm:t>
    </dgm:pt>
    <dgm:pt modelId="{0BCD770D-CD23-4660-A40F-1E18B244CF68}" type="parTrans" cxnId="{51206C9F-4686-4129-8C4C-E12C37CE7184}">
      <dgm:prSet/>
      <dgm:spPr/>
      <dgm:t>
        <a:bodyPr/>
        <a:lstStyle/>
        <a:p>
          <a:endParaRPr lang="id-ID"/>
        </a:p>
      </dgm:t>
    </dgm:pt>
    <dgm:pt modelId="{80E79E1C-855A-4A95-B4F7-ABA943D524E6}" type="sibTrans" cxnId="{51206C9F-4686-4129-8C4C-E12C37CE7184}">
      <dgm:prSet/>
      <dgm:spPr/>
      <dgm:t>
        <a:bodyPr/>
        <a:lstStyle/>
        <a:p>
          <a:endParaRPr lang="id-ID"/>
        </a:p>
      </dgm:t>
    </dgm:pt>
    <dgm:pt modelId="{34E25396-7EEB-4B71-95BE-6D3656577885}">
      <dgm:prSet phldrT="[Text]"/>
      <dgm:spPr/>
      <dgm:t>
        <a:bodyPr/>
        <a:lstStyle/>
        <a:p>
          <a:r>
            <a:rPr lang="id-ID" dirty="0" smtClean="0"/>
            <a:t>NEGATIF</a:t>
          </a:r>
          <a:endParaRPr lang="id-ID" dirty="0"/>
        </a:p>
      </dgm:t>
    </dgm:pt>
    <dgm:pt modelId="{FA6EDFA7-9238-41EA-83ED-CD74829F2448}" type="parTrans" cxnId="{34A5D83A-6416-468C-BA99-ECB0D7B719F3}">
      <dgm:prSet/>
      <dgm:spPr/>
      <dgm:t>
        <a:bodyPr/>
        <a:lstStyle/>
        <a:p>
          <a:endParaRPr lang="id-ID"/>
        </a:p>
      </dgm:t>
    </dgm:pt>
    <dgm:pt modelId="{300AEAE3-0161-4DD6-94F7-238EC79047AB}" type="sibTrans" cxnId="{34A5D83A-6416-468C-BA99-ECB0D7B719F3}">
      <dgm:prSet/>
      <dgm:spPr/>
      <dgm:t>
        <a:bodyPr/>
        <a:lstStyle/>
        <a:p>
          <a:endParaRPr lang="id-ID"/>
        </a:p>
      </dgm:t>
    </dgm:pt>
    <dgm:pt modelId="{72646A1D-DE7D-4D42-AE48-86ACA95B4C44}">
      <dgm:prSet phldrT="[Text]"/>
      <dgm:spPr/>
      <dgm:t>
        <a:bodyPr/>
        <a:lstStyle/>
        <a:p>
          <a:r>
            <a:rPr lang="en-US" dirty="0" err="1" smtClean="0"/>
            <a:t>ketika</a:t>
          </a:r>
          <a:r>
            <a:rPr lang="en-US" dirty="0" smtClean="0"/>
            <a:t> </a:t>
          </a:r>
          <a:r>
            <a:rPr lang="en-US" dirty="0" err="1" smtClean="0"/>
            <a:t>terjadi</a:t>
          </a:r>
          <a:r>
            <a:rPr lang="en-US" dirty="0" smtClean="0"/>
            <a:t> </a:t>
          </a:r>
          <a:r>
            <a:rPr lang="en-US" dirty="0" err="1" smtClean="0"/>
            <a:t>diskriminasi</a:t>
          </a:r>
          <a:r>
            <a:rPr lang="en-US" dirty="0" smtClean="0"/>
            <a:t> </a:t>
          </a:r>
          <a:r>
            <a:rPr lang="en-US" dirty="0" err="1" smtClean="0"/>
            <a:t>antar</a:t>
          </a:r>
          <a:r>
            <a:rPr lang="en-US" dirty="0" smtClean="0"/>
            <a:t> </a:t>
          </a:r>
          <a:r>
            <a:rPr lang="en-US" dirty="0" err="1" smtClean="0"/>
            <a:t>kelompok</a:t>
          </a:r>
          <a:r>
            <a:rPr lang="en-US" dirty="0" smtClean="0"/>
            <a:t> </a:t>
          </a:r>
          <a:r>
            <a:rPr lang="en-US" dirty="0" err="1" smtClean="0"/>
            <a:t>satu</a:t>
          </a:r>
          <a:r>
            <a:rPr lang="en-US" dirty="0" smtClean="0"/>
            <a:t>  </a:t>
          </a:r>
          <a:r>
            <a:rPr lang="en-US" dirty="0" err="1" smtClean="0"/>
            <a:t>dengan</a:t>
          </a:r>
          <a:r>
            <a:rPr lang="en-US" dirty="0" smtClean="0"/>
            <a:t>   yang  lain, </a:t>
          </a:r>
          <a:r>
            <a:rPr lang="en-US" dirty="0" err="1" smtClean="0"/>
            <a:t>misalnya</a:t>
          </a:r>
          <a:r>
            <a:rPr lang="en-US" dirty="0" smtClean="0"/>
            <a:t> </a:t>
          </a:r>
          <a:r>
            <a:rPr lang="en-US" dirty="0" err="1" smtClean="0"/>
            <a:t>dominasi</a:t>
          </a:r>
          <a:r>
            <a:rPr lang="en-US" dirty="0" smtClean="0"/>
            <a:t>  </a:t>
          </a:r>
          <a:r>
            <a:rPr lang="en-US" dirty="0" err="1" smtClean="0"/>
            <a:t>mayoritas</a:t>
          </a:r>
          <a:r>
            <a:rPr lang="en-US" dirty="0" smtClean="0"/>
            <a:t> </a:t>
          </a:r>
          <a:r>
            <a:rPr lang="en-US" dirty="0" err="1" smtClean="0"/>
            <a:t>atas</a:t>
          </a:r>
          <a:r>
            <a:rPr lang="en-US" dirty="0" smtClean="0"/>
            <a:t> </a:t>
          </a:r>
          <a:r>
            <a:rPr lang="en-US" dirty="0" err="1" smtClean="0"/>
            <a:t>minoritas</a:t>
          </a:r>
          <a:r>
            <a:rPr lang="en-US" dirty="0" smtClean="0"/>
            <a:t>. </a:t>
          </a:r>
          <a:r>
            <a:rPr lang="en-US" dirty="0" err="1" smtClean="0"/>
            <a:t>Dominasi</a:t>
          </a:r>
          <a:r>
            <a:rPr lang="en-US" dirty="0" smtClean="0"/>
            <a:t> </a:t>
          </a:r>
          <a:r>
            <a:rPr lang="en-US" dirty="0" err="1" smtClean="0"/>
            <a:t>bisa</a:t>
          </a:r>
          <a:r>
            <a:rPr lang="en-US" dirty="0" smtClean="0"/>
            <a:t> </a:t>
          </a:r>
          <a:r>
            <a:rPr lang="en-US" dirty="0" err="1" smtClean="0"/>
            <a:t>lahir</a:t>
          </a:r>
          <a:r>
            <a:rPr lang="en-US" dirty="0" smtClean="0"/>
            <a:t> </a:t>
          </a:r>
          <a:r>
            <a:rPr lang="en-US" dirty="0" err="1" smtClean="0"/>
            <a:t>dari</a:t>
          </a:r>
          <a:r>
            <a:rPr lang="en-US" dirty="0" smtClean="0"/>
            <a:t> </a:t>
          </a:r>
          <a:r>
            <a:rPr lang="en-US" dirty="0" err="1" smtClean="0"/>
            <a:t>perjuangan</a:t>
          </a:r>
          <a:r>
            <a:rPr lang="en-US" dirty="0" smtClean="0"/>
            <a:t> </a:t>
          </a:r>
          <a:r>
            <a:rPr lang="en-US" dirty="0" err="1" smtClean="0"/>
            <a:t>kelompok</a:t>
          </a:r>
          <a:r>
            <a:rPr lang="en-US" dirty="0" smtClean="0"/>
            <a:t> </a:t>
          </a:r>
          <a:r>
            <a:rPr lang="en-US" dirty="0" err="1" smtClean="0"/>
            <a:t>tersebut</a:t>
          </a:r>
          <a:r>
            <a:rPr lang="en-US" dirty="0" smtClean="0"/>
            <a:t>,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lebih</a:t>
          </a:r>
          <a:r>
            <a:rPr lang="en-US" dirty="0" smtClean="0"/>
            <a:t> </a:t>
          </a:r>
          <a:r>
            <a:rPr lang="en-US" dirty="0" err="1" smtClean="0"/>
            <a:t>berbahaya</a:t>
          </a:r>
          <a:r>
            <a:rPr lang="en-US" dirty="0" smtClean="0"/>
            <a:t> </a:t>
          </a:r>
          <a:r>
            <a:rPr lang="en-US" dirty="0" err="1" smtClean="0"/>
            <a:t>apabila</a:t>
          </a:r>
          <a:r>
            <a:rPr lang="en-US" dirty="0" smtClean="0"/>
            <a:t> </a:t>
          </a:r>
          <a:r>
            <a:rPr lang="en-US" dirty="0" err="1" smtClean="0"/>
            <a:t>dilegitimasi</a:t>
          </a:r>
          <a:r>
            <a:rPr lang="en-US" dirty="0" smtClean="0"/>
            <a:t> </a:t>
          </a:r>
          <a:r>
            <a:rPr lang="en-US" dirty="0" err="1" smtClean="0"/>
            <a:t>oleh</a:t>
          </a:r>
          <a:r>
            <a:rPr lang="en-US" dirty="0" smtClean="0"/>
            <a:t> </a:t>
          </a:r>
          <a:r>
            <a:rPr lang="en-US" dirty="0" err="1" smtClean="0"/>
            <a:t>negara</a:t>
          </a:r>
          <a:r>
            <a:rPr lang="en-US" dirty="0" smtClean="0"/>
            <a:t>.</a:t>
          </a:r>
          <a:endParaRPr lang="id-ID" dirty="0"/>
        </a:p>
      </dgm:t>
    </dgm:pt>
    <dgm:pt modelId="{D17DBA8F-98B1-4CA9-91D6-E8EE58C7D5AF}" type="parTrans" cxnId="{1375BC18-84BF-4FC5-ACC0-942CDA942C0D}">
      <dgm:prSet/>
      <dgm:spPr/>
      <dgm:t>
        <a:bodyPr/>
        <a:lstStyle/>
        <a:p>
          <a:endParaRPr lang="id-ID"/>
        </a:p>
      </dgm:t>
    </dgm:pt>
    <dgm:pt modelId="{86027C31-378C-43F5-9417-5F3CB9ED3AF9}" type="sibTrans" cxnId="{1375BC18-84BF-4FC5-ACC0-942CDA942C0D}">
      <dgm:prSet/>
      <dgm:spPr/>
      <dgm:t>
        <a:bodyPr/>
        <a:lstStyle/>
        <a:p>
          <a:endParaRPr lang="id-ID"/>
        </a:p>
      </dgm:t>
    </dgm:pt>
    <dgm:pt modelId="{C154928F-26D5-4A19-BDDB-C8AFD75EDCB1}" type="pres">
      <dgm:prSet presAssocID="{C3A1AF1F-F797-4E6B-8F1A-8769959F2D0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94583414-AA08-4AFC-85D5-6DB6B81981EA}" type="pres">
      <dgm:prSet presAssocID="{B63A83C3-9CC0-498E-99F2-78DD24AEFB9D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19618A98-F5F3-421C-AA8E-9DFA8E99A1AC}" type="pres">
      <dgm:prSet presAssocID="{B63A83C3-9CC0-498E-99F2-78DD24AEFB9D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8A9004F7-0CAA-4051-93D2-90E676CC5DD6}" type="pres">
      <dgm:prSet presAssocID="{34E25396-7EEB-4B71-95BE-6D365657788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1BBF31BD-CBE0-4BE3-9AF9-E06E628280EE}" type="pres">
      <dgm:prSet presAssocID="{34E25396-7EEB-4B71-95BE-6D3656577885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0E7B5A84-BC91-4686-8822-9AC04B93032B}" type="presOf" srcId="{C3A1AF1F-F797-4E6B-8F1A-8769959F2D08}" destId="{C154928F-26D5-4A19-BDDB-C8AFD75EDCB1}" srcOrd="0" destOrd="0" presId="urn:microsoft.com/office/officeart/2005/8/layout/vList2"/>
    <dgm:cxn modelId="{8DCEC704-E860-4272-8E9D-CB88A123E47C}" srcId="{C3A1AF1F-F797-4E6B-8F1A-8769959F2D08}" destId="{B63A83C3-9CC0-498E-99F2-78DD24AEFB9D}" srcOrd="0" destOrd="0" parTransId="{8025A4C5-4B17-4367-89AC-144A813E1815}" sibTransId="{F39CA084-12E4-4BB3-A7A0-E20624F35EA7}"/>
    <dgm:cxn modelId="{015DCD5B-E747-4B06-B48D-D0E0EC026229}" type="presOf" srcId="{B63A83C3-9CC0-498E-99F2-78DD24AEFB9D}" destId="{94583414-AA08-4AFC-85D5-6DB6B81981EA}" srcOrd="0" destOrd="0" presId="urn:microsoft.com/office/officeart/2005/8/layout/vList2"/>
    <dgm:cxn modelId="{34A5D83A-6416-468C-BA99-ECB0D7B719F3}" srcId="{C3A1AF1F-F797-4E6B-8F1A-8769959F2D08}" destId="{34E25396-7EEB-4B71-95BE-6D3656577885}" srcOrd="1" destOrd="0" parTransId="{FA6EDFA7-9238-41EA-83ED-CD74829F2448}" sibTransId="{300AEAE3-0161-4DD6-94F7-238EC79047AB}"/>
    <dgm:cxn modelId="{816F6D4B-67CA-439A-B82F-9CFCD820886C}" type="presOf" srcId="{72646A1D-DE7D-4D42-AE48-86ACA95B4C44}" destId="{1BBF31BD-CBE0-4BE3-9AF9-E06E628280EE}" srcOrd="0" destOrd="0" presId="urn:microsoft.com/office/officeart/2005/8/layout/vList2"/>
    <dgm:cxn modelId="{51206C9F-4686-4129-8C4C-E12C37CE7184}" srcId="{B63A83C3-9CC0-498E-99F2-78DD24AEFB9D}" destId="{52891F59-91B2-4DA9-8DB0-FD0076396B19}" srcOrd="0" destOrd="0" parTransId="{0BCD770D-CD23-4660-A40F-1E18B244CF68}" sibTransId="{80E79E1C-855A-4A95-B4F7-ABA943D524E6}"/>
    <dgm:cxn modelId="{1375BC18-84BF-4FC5-ACC0-942CDA942C0D}" srcId="{34E25396-7EEB-4B71-95BE-6D3656577885}" destId="{72646A1D-DE7D-4D42-AE48-86ACA95B4C44}" srcOrd="0" destOrd="0" parTransId="{D17DBA8F-98B1-4CA9-91D6-E8EE58C7D5AF}" sibTransId="{86027C31-378C-43F5-9417-5F3CB9ED3AF9}"/>
    <dgm:cxn modelId="{21780AF5-3A72-4F59-9744-44DCAE1E8111}" type="presOf" srcId="{52891F59-91B2-4DA9-8DB0-FD0076396B19}" destId="{19618A98-F5F3-421C-AA8E-9DFA8E99A1AC}" srcOrd="0" destOrd="0" presId="urn:microsoft.com/office/officeart/2005/8/layout/vList2"/>
    <dgm:cxn modelId="{0EB5281F-8F84-4611-AB95-E290508046C5}" type="presOf" srcId="{34E25396-7EEB-4B71-95BE-6D3656577885}" destId="{8A9004F7-0CAA-4051-93D2-90E676CC5DD6}" srcOrd="0" destOrd="0" presId="urn:microsoft.com/office/officeart/2005/8/layout/vList2"/>
    <dgm:cxn modelId="{8A3E0CD1-5BB8-49ED-9122-6A039130D1D6}" type="presParOf" srcId="{C154928F-26D5-4A19-BDDB-C8AFD75EDCB1}" destId="{94583414-AA08-4AFC-85D5-6DB6B81981EA}" srcOrd="0" destOrd="0" presId="urn:microsoft.com/office/officeart/2005/8/layout/vList2"/>
    <dgm:cxn modelId="{FF937235-81AA-4B27-BF81-0A37E219D2CA}" type="presParOf" srcId="{C154928F-26D5-4A19-BDDB-C8AFD75EDCB1}" destId="{19618A98-F5F3-421C-AA8E-9DFA8E99A1AC}" srcOrd="1" destOrd="0" presId="urn:microsoft.com/office/officeart/2005/8/layout/vList2"/>
    <dgm:cxn modelId="{3A2380E1-CC0F-4843-A899-2784C3612F84}" type="presParOf" srcId="{C154928F-26D5-4A19-BDDB-C8AFD75EDCB1}" destId="{8A9004F7-0CAA-4051-93D2-90E676CC5DD6}" srcOrd="2" destOrd="0" presId="urn:microsoft.com/office/officeart/2005/8/layout/vList2"/>
    <dgm:cxn modelId="{FD4BACC4-149C-449E-8C4C-1241FD426044}" type="presParOf" srcId="{C154928F-26D5-4A19-BDDB-C8AFD75EDCB1}" destId="{1BBF31BD-CBE0-4BE3-9AF9-E06E628280EE}" srcOrd="3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Jud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rsegi panjang 6"/>
          <p:cNvSpPr/>
          <p:nvPr/>
        </p:nvSpPr>
        <p:spPr>
          <a:xfrm>
            <a:off x="0" y="5778124"/>
            <a:ext cx="9144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d-ID" noProof="0" dirty="0"/>
          </a:p>
        </p:txBody>
      </p:sp>
      <p:sp>
        <p:nvSpPr>
          <p:cNvPr id="8" name="Persegi panjang 7"/>
          <p:cNvSpPr/>
          <p:nvPr/>
        </p:nvSpPr>
        <p:spPr>
          <a:xfrm>
            <a:off x="0" y="0"/>
            <a:ext cx="9144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d-ID" noProof="0" dirty="0"/>
          </a:p>
        </p:txBody>
      </p:sp>
      <p:sp>
        <p:nvSpPr>
          <p:cNvPr id="2" name="Judul 1"/>
          <p:cNvSpPr>
            <a:spLocks noGrp="1"/>
          </p:cNvSpPr>
          <p:nvPr>
            <p:ph type="ctrTitle"/>
          </p:nvPr>
        </p:nvSpPr>
        <p:spPr>
          <a:xfrm>
            <a:off x="828675" y="2292095"/>
            <a:ext cx="7572375" cy="2219691"/>
          </a:xfrm>
        </p:spPr>
        <p:txBody>
          <a:bodyPr rtlCol="0" anchor="ctr">
            <a:normAutofit/>
          </a:bodyPr>
          <a:lstStyle>
            <a:lvl1pPr algn="l" rtl="0">
              <a:defRPr sz="4400" cap="all" baseline="0"/>
            </a:lvl1pPr>
          </a:lstStyle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Subjudul 2"/>
          <p:cNvSpPr>
            <a:spLocks noGrp="1"/>
          </p:cNvSpPr>
          <p:nvPr>
            <p:ph type="subTitle" idx="1"/>
          </p:nvPr>
        </p:nvSpPr>
        <p:spPr>
          <a:xfrm>
            <a:off x="828674" y="4511785"/>
            <a:ext cx="7572376" cy="955565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1800"/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pPr rtl="0"/>
            <a:r>
              <a:rPr lang="en-US" noProof="0" smtClean="0"/>
              <a:t>Click to edit Master subtitle style</a:t>
            </a:r>
            <a:endParaRPr lang="id-ID" noProof="0" dirty="0"/>
          </a:p>
        </p:txBody>
      </p:sp>
      <p:sp>
        <p:nvSpPr>
          <p:cNvPr id="4" name="Placeholder Tanggal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61001E3-BBB7-4C9C-88F7-6268E6317795}" type="datetimeFigureOut">
              <a:rPr lang="id-ID" smtClean="0"/>
              <a:pPr/>
              <a:t>16/11/2021</a:t>
            </a:fld>
            <a:endParaRPr lang="id-ID"/>
          </a:p>
        </p:txBody>
      </p:sp>
      <p:sp>
        <p:nvSpPr>
          <p:cNvPr id="5" name="Placeholder Foo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6" name="Placeholder Nomor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6383A677-39C5-4E57-8FE3-BC696FB821E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11" name="Gambar 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993334" y="0"/>
            <a:ext cx="1310643" cy="229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597565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Gambar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 algn="l" rtl="0">
              <a:defRPr sz="3200"/>
            </a:lvl1pPr>
          </a:lstStyle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Placeholder Gambar 2"/>
          <p:cNvSpPr>
            <a:spLocks noGrp="1"/>
          </p:cNvSpPr>
          <p:nvPr>
            <p:ph type="pic" idx="1"/>
          </p:nvPr>
        </p:nvSpPr>
        <p:spPr>
          <a:xfrm>
            <a:off x="3491003" y="1600200"/>
            <a:ext cx="4823184" cy="4572001"/>
          </a:xfrm>
        </p:spPr>
        <p:txBody>
          <a:bodyPr tIns="1188720" rtlCol="0">
            <a:normAutofit/>
          </a:bodyPr>
          <a:lstStyle>
            <a:lvl1pPr marL="0" indent="0" algn="ctr" rtl="0">
              <a:buNone/>
              <a:defRPr sz="20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en-US" noProof="0" smtClean="0"/>
              <a:t>Click icon to add picture</a:t>
            </a:r>
            <a:endParaRPr lang="id-ID" noProof="0" dirty="0"/>
          </a:p>
        </p:txBody>
      </p:sp>
      <p:sp>
        <p:nvSpPr>
          <p:cNvPr id="4" name="Placeholder Teks 3"/>
          <p:cNvSpPr>
            <a:spLocks noGrp="1"/>
          </p:cNvSpPr>
          <p:nvPr>
            <p:ph type="body" sz="half" idx="2" hasCustomPrompt="1"/>
          </p:nvPr>
        </p:nvSpPr>
        <p:spPr>
          <a:xfrm>
            <a:off x="828675" y="1600200"/>
            <a:ext cx="2547747" cy="45720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8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id-ID" noProof="0" dirty="0" smtClean="0"/>
              <a:t>Klik untuk edit gaya teks Master</a:t>
            </a:r>
            <a:endParaRPr lang="id-ID" noProof="0" dirty="0"/>
          </a:p>
        </p:txBody>
      </p:sp>
      <p:sp>
        <p:nvSpPr>
          <p:cNvPr id="5" name="Placeholder Tanggal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61001E3-BBB7-4C9C-88F7-6268E6317795}" type="datetimeFigureOut">
              <a:rPr lang="id-ID" smtClean="0"/>
              <a:pPr/>
              <a:t>16/11/2021</a:t>
            </a:fld>
            <a:endParaRPr lang="id-ID"/>
          </a:p>
        </p:txBody>
      </p:sp>
      <p:sp>
        <p:nvSpPr>
          <p:cNvPr id="6" name="Placeholder Foo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7" name="Placeholder Nomor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6383A677-39C5-4E57-8FE3-BC696FB821E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769637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Judul dan Teks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Placeholder Teks Vertik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>
            <a:lvl1pPr rtl="0">
              <a:defRPr/>
            </a:lvl1pPr>
          </a:lstStyle>
          <a:p>
            <a:pPr lvl="0" rtl="0"/>
            <a:r>
              <a:rPr lang="id-ID" noProof="0" dirty="0" smtClean="0"/>
              <a:t>Klik untuk edit gaya teks Master</a:t>
            </a:r>
            <a:endParaRPr lang="id-ID" noProof="0" dirty="0"/>
          </a:p>
          <a:p>
            <a:pPr lvl="1" rtl="0"/>
            <a:r>
              <a:rPr lang="id-ID" noProof="0" dirty="0"/>
              <a:t>Tingkat kedua</a:t>
            </a:r>
          </a:p>
          <a:p>
            <a:pPr lvl="2" rtl="0"/>
            <a:r>
              <a:rPr lang="id-ID" noProof="0" dirty="0"/>
              <a:t>Tingkat ketiga</a:t>
            </a:r>
          </a:p>
          <a:p>
            <a:pPr lvl="3" rtl="0"/>
            <a:r>
              <a:rPr lang="id-ID" noProof="0" dirty="0"/>
              <a:t>Tingkat keempat</a:t>
            </a:r>
          </a:p>
          <a:p>
            <a:pPr lvl="4" rtl="0"/>
            <a:r>
              <a:rPr lang="id-ID" noProof="0" dirty="0"/>
              <a:t>Tingkat kelima</a:t>
            </a:r>
          </a:p>
        </p:txBody>
      </p:sp>
      <p:sp>
        <p:nvSpPr>
          <p:cNvPr id="4" name="Placeholder Tanggal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61001E3-BBB7-4C9C-88F7-6268E6317795}" type="datetimeFigureOut">
              <a:rPr lang="id-ID" smtClean="0"/>
              <a:pPr/>
              <a:t>16/11/2021</a:t>
            </a:fld>
            <a:endParaRPr lang="id-ID"/>
          </a:p>
        </p:txBody>
      </p:sp>
      <p:sp>
        <p:nvSpPr>
          <p:cNvPr id="5" name="Placeholder Foo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6" name="Placeholder Nomor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6383A677-39C5-4E57-8FE3-BC696FB821E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012076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Judul Vertikal dan Te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Vertikal 1"/>
          <p:cNvSpPr>
            <a:spLocks noGrp="1"/>
          </p:cNvSpPr>
          <p:nvPr>
            <p:ph type="title" orient="vert"/>
          </p:nvPr>
        </p:nvSpPr>
        <p:spPr>
          <a:xfrm>
            <a:off x="7029450" y="365125"/>
            <a:ext cx="1285875" cy="5811838"/>
          </a:xfrm>
        </p:spPr>
        <p:txBody>
          <a:bodyPr vert="eaVert" rtlCol="0"/>
          <a:lstStyle/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Placeholder Teks Vertikal 2"/>
          <p:cNvSpPr>
            <a:spLocks noGrp="1"/>
          </p:cNvSpPr>
          <p:nvPr>
            <p:ph type="body" orient="vert" idx="1" hasCustomPrompt="1"/>
          </p:nvPr>
        </p:nvSpPr>
        <p:spPr>
          <a:xfrm>
            <a:off x="828675" y="365125"/>
            <a:ext cx="6074172" cy="5811838"/>
          </a:xfrm>
        </p:spPr>
        <p:txBody>
          <a:bodyPr vert="eaVert" rtlCol="0"/>
          <a:lstStyle>
            <a:lvl1pPr rtl="0">
              <a:defRPr/>
            </a:lvl1pPr>
          </a:lstStyle>
          <a:p>
            <a:pPr lvl="0" rtl="0"/>
            <a:r>
              <a:rPr lang="id-ID" noProof="0" dirty="0" smtClean="0"/>
              <a:t>Klik untuk edit gaya teks Master</a:t>
            </a:r>
            <a:endParaRPr lang="id-ID" noProof="0" dirty="0"/>
          </a:p>
          <a:p>
            <a:pPr lvl="1" rtl="0"/>
            <a:r>
              <a:rPr lang="id-ID" noProof="0" dirty="0"/>
              <a:t>Tingkat kedua</a:t>
            </a:r>
          </a:p>
          <a:p>
            <a:pPr lvl="2" rtl="0"/>
            <a:r>
              <a:rPr lang="id-ID" noProof="0" dirty="0"/>
              <a:t>Tingkat ketiga</a:t>
            </a:r>
          </a:p>
          <a:p>
            <a:pPr lvl="3" rtl="0"/>
            <a:r>
              <a:rPr lang="id-ID" noProof="0" dirty="0"/>
              <a:t>Tingkat keempat</a:t>
            </a:r>
          </a:p>
          <a:p>
            <a:pPr lvl="4" rtl="0"/>
            <a:r>
              <a:rPr lang="id-ID" noProof="0" dirty="0"/>
              <a:t>Tingkat kelima</a:t>
            </a:r>
          </a:p>
        </p:txBody>
      </p:sp>
      <p:sp>
        <p:nvSpPr>
          <p:cNvPr id="4" name="Placeholder Tanggal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61001E3-BBB7-4C9C-88F7-6268E6317795}" type="datetimeFigureOut">
              <a:rPr lang="id-ID" smtClean="0"/>
              <a:pPr/>
              <a:t>16/11/2021</a:t>
            </a:fld>
            <a:endParaRPr lang="id-ID"/>
          </a:p>
        </p:txBody>
      </p:sp>
      <p:sp>
        <p:nvSpPr>
          <p:cNvPr id="5" name="Placeholder Foo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6" name="Placeholder Nomor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6383A677-39C5-4E57-8FE3-BC696FB821E6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7" name="Grup 6"/>
          <p:cNvGrpSpPr/>
          <p:nvPr/>
        </p:nvGrpSpPr>
        <p:grpSpPr>
          <a:xfrm rot="5400000">
            <a:off x="4181447" y="3239394"/>
            <a:ext cx="5632704" cy="63302"/>
            <a:chOff x="1073150" y="1219201"/>
            <a:chExt cx="10058400" cy="63125"/>
          </a:xfrm>
        </p:grpSpPr>
        <p:cxnSp>
          <p:nvCxnSpPr>
            <p:cNvPr id="8" name="Konektor Lurus 7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Konektor Lurus 8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445927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udul dan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Placeholder Konten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lvl="0" rtl="0"/>
            <a:r>
              <a:rPr lang="id-ID" noProof="0" dirty="0" smtClean="0"/>
              <a:t>Klik untuk edit gaya teks Master</a:t>
            </a:r>
            <a:endParaRPr lang="id-ID" noProof="0" dirty="0"/>
          </a:p>
          <a:p>
            <a:pPr lvl="1" rtl="0"/>
            <a:r>
              <a:rPr lang="id-ID" noProof="0" dirty="0"/>
              <a:t>Tingkat kedua</a:t>
            </a:r>
          </a:p>
          <a:p>
            <a:pPr lvl="2" rtl="0"/>
            <a:r>
              <a:rPr lang="id-ID" noProof="0" dirty="0"/>
              <a:t>Tingkat ketiga</a:t>
            </a:r>
          </a:p>
          <a:p>
            <a:pPr lvl="3" rtl="0"/>
            <a:r>
              <a:rPr lang="id-ID" noProof="0" dirty="0"/>
              <a:t>Tingkat keempat</a:t>
            </a:r>
          </a:p>
          <a:p>
            <a:pPr lvl="4" rtl="0"/>
            <a:r>
              <a:rPr lang="id-ID" noProof="0" dirty="0"/>
              <a:t>Tingkat kelima</a:t>
            </a:r>
          </a:p>
        </p:txBody>
      </p:sp>
      <p:sp>
        <p:nvSpPr>
          <p:cNvPr id="4" name="Placeholder Tanggal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61001E3-BBB7-4C9C-88F7-6268E6317795}" type="datetimeFigureOut">
              <a:rPr lang="id-ID" smtClean="0"/>
              <a:pPr/>
              <a:t>16/11/2021</a:t>
            </a:fld>
            <a:endParaRPr lang="id-ID"/>
          </a:p>
        </p:txBody>
      </p:sp>
      <p:sp>
        <p:nvSpPr>
          <p:cNvPr id="5" name="Placeholder Foo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6" name="Placeholder Nomor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6383A677-39C5-4E57-8FE3-BC696FB821E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7868768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lide Judul dengan Gam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 12"/>
          <p:cNvGrpSpPr/>
          <p:nvPr/>
        </p:nvGrpSpPr>
        <p:grpSpPr>
          <a:xfrm rot="10800000">
            <a:off x="0" y="5645511"/>
            <a:ext cx="9144000" cy="63125"/>
            <a:chOff x="507492" y="1501519"/>
            <a:chExt cx="8129016" cy="63125"/>
          </a:xfrm>
        </p:grpSpPr>
        <p:cxnSp>
          <p:nvCxnSpPr>
            <p:cNvPr id="17" name="Konektor Lurus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Konektor Lurus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up 13"/>
          <p:cNvGrpSpPr/>
          <p:nvPr/>
        </p:nvGrpSpPr>
        <p:grpSpPr>
          <a:xfrm>
            <a:off x="0" y="1143001"/>
            <a:ext cx="9144000" cy="63125"/>
            <a:chOff x="507492" y="1501519"/>
            <a:chExt cx="8129016" cy="63125"/>
          </a:xfrm>
        </p:grpSpPr>
        <p:cxnSp>
          <p:nvCxnSpPr>
            <p:cNvPr id="15" name="Konektor Lurus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Konektor Lurus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Persegi panjang 6"/>
          <p:cNvSpPr/>
          <p:nvPr/>
        </p:nvSpPr>
        <p:spPr>
          <a:xfrm>
            <a:off x="0" y="5778124"/>
            <a:ext cx="9144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d-ID" noProof="0" dirty="0"/>
          </a:p>
        </p:txBody>
      </p:sp>
      <p:sp>
        <p:nvSpPr>
          <p:cNvPr id="8" name="Persegi panjang 7"/>
          <p:cNvSpPr/>
          <p:nvPr/>
        </p:nvSpPr>
        <p:spPr>
          <a:xfrm>
            <a:off x="0" y="0"/>
            <a:ext cx="9144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d-ID" noProof="0" dirty="0"/>
          </a:p>
        </p:txBody>
      </p:sp>
      <p:sp>
        <p:nvSpPr>
          <p:cNvPr id="2" name="Judul 1"/>
          <p:cNvSpPr>
            <a:spLocks noGrp="1"/>
          </p:cNvSpPr>
          <p:nvPr>
            <p:ph type="ctrTitle"/>
          </p:nvPr>
        </p:nvSpPr>
        <p:spPr>
          <a:xfrm>
            <a:off x="828675" y="2292095"/>
            <a:ext cx="4300538" cy="2219691"/>
          </a:xfrm>
        </p:spPr>
        <p:txBody>
          <a:bodyPr rtlCol="0" anchor="ctr">
            <a:normAutofit/>
          </a:bodyPr>
          <a:lstStyle>
            <a:lvl1pPr algn="l" rtl="0">
              <a:defRPr sz="4400" cap="all" baseline="0"/>
            </a:lvl1pPr>
          </a:lstStyle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Subjudul 2"/>
          <p:cNvSpPr>
            <a:spLocks noGrp="1"/>
          </p:cNvSpPr>
          <p:nvPr>
            <p:ph type="subTitle" idx="1"/>
          </p:nvPr>
        </p:nvSpPr>
        <p:spPr>
          <a:xfrm>
            <a:off x="828675" y="4511785"/>
            <a:ext cx="4300538" cy="955565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1800"/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pPr rtl="0"/>
            <a:r>
              <a:rPr lang="en-US" noProof="0" smtClean="0"/>
              <a:t>Click to edit Master subtitle style</a:t>
            </a:r>
            <a:endParaRPr lang="id-ID" noProof="0" dirty="0"/>
          </a:p>
        </p:txBody>
      </p:sp>
      <p:pic>
        <p:nvPicPr>
          <p:cNvPr id="10" name="Gambar 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994410" y="0"/>
            <a:ext cx="1310643" cy="2292094"/>
          </a:xfrm>
          <a:prstGeom prst="rect">
            <a:avLst/>
          </a:prstGeom>
        </p:spPr>
      </p:pic>
      <p:sp>
        <p:nvSpPr>
          <p:cNvPr id="11" name="Placeholder Gambar 10"/>
          <p:cNvSpPr>
            <a:spLocks noGrp="1"/>
          </p:cNvSpPr>
          <p:nvPr>
            <p:ph type="pic" sz="quarter" idx="13"/>
          </p:nvPr>
        </p:nvSpPr>
        <p:spPr>
          <a:xfrm>
            <a:off x="5235798" y="1310656"/>
            <a:ext cx="3908203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 rtlCol="0"/>
          <a:lstStyle>
            <a:lvl1pPr marL="0" indent="0" algn="ctr" rtl="0">
              <a:buNone/>
              <a:defRPr/>
            </a:lvl1pPr>
          </a:lstStyle>
          <a:p>
            <a:pPr rtl="0"/>
            <a:r>
              <a:rPr lang="en-US" noProof="0" smtClean="0"/>
              <a:t>Click icon to add picture</a:t>
            </a:r>
            <a:endParaRPr lang="id-ID" noProof="0" dirty="0"/>
          </a:p>
        </p:txBody>
      </p:sp>
      <p:sp>
        <p:nvSpPr>
          <p:cNvPr id="19" name="Teks instruksional"/>
          <p:cNvSpPr/>
          <p:nvPr/>
        </p:nvSpPr>
        <p:spPr>
          <a:xfrm>
            <a:off x="9258300" y="0"/>
            <a:ext cx="97155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/>
            <a:r>
              <a:rPr lang="id-ID" sz="1200" b="1" i="1" noProof="0" dirty="0" smtClean="0">
                <a:latin typeface="Arial" pitchFamily="34" charset="0"/>
                <a:cs typeface="Arial" pitchFamily="34" charset="0"/>
              </a:rPr>
              <a:t>CATATAN:</a:t>
            </a:r>
          </a:p>
          <a:p>
            <a:pPr rtl="0"/>
            <a:r>
              <a:rPr lang="id-ID" sz="1200" i="1" noProof="0" dirty="0" smtClean="0">
                <a:latin typeface="Arial" pitchFamily="34" charset="0"/>
                <a:cs typeface="Arial" pitchFamily="34" charset="0"/>
              </a:rPr>
              <a:t>Untuk mengubah gambar di </a:t>
            </a:r>
            <a:r>
              <a:rPr lang="id-ID" sz="1200" i="1" noProof="0" dirty="0" err="1" smtClean="0">
                <a:latin typeface="Arial" pitchFamily="34" charset="0"/>
                <a:cs typeface="Arial" pitchFamily="34" charset="0"/>
              </a:rPr>
              <a:t>slide</a:t>
            </a:r>
            <a:r>
              <a:rPr lang="id-ID" sz="1200" i="1" noProof="0" dirty="0" smtClean="0">
                <a:latin typeface="Arial" pitchFamily="34" charset="0"/>
                <a:cs typeface="Arial" pitchFamily="34" charset="0"/>
              </a:rPr>
              <a:t> ini, pilih gambar, lalu hapus. Kemudian klik ikon Gambar dalam </a:t>
            </a:r>
            <a:r>
              <a:rPr lang="id-ID" sz="1200" i="1" noProof="0" dirty="0" err="1" smtClean="0">
                <a:latin typeface="Arial" pitchFamily="34" charset="0"/>
                <a:cs typeface="Arial" pitchFamily="34" charset="0"/>
              </a:rPr>
              <a:t>placeholder</a:t>
            </a:r>
            <a:r>
              <a:rPr lang="id-ID" sz="1200" i="1" noProof="0" dirty="0" smtClean="0">
                <a:latin typeface="Arial" pitchFamily="34" charset="0"/>
                <a:cs typeface="Arial" pitchFamily="34" charset="0"/>
              </a:rPr>
              <a:t> untuk menyisipkan gambar Anda sendiri.</a:t>
            </a:r>
            <a:endParaRPr lang="id-ID" sz="1200" i="1" noProof="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3943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eader Bagi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 7"/>
          <p:cNvGrpSpPr/>
          <p:nvPr/>
        </p:nvGrpSpPr>
        <p:grpSpPr>
          <a:xfrm>
            <a:off x="0" y="2514601"/>
            <a:ext cx="9144000" cy="3194035"/>
            <a:chOff x="647402" y="2514600"/>
            <a:chExt cx="10838688" cy="3194035"/>
          </a:xfrm>
        </p:grpSpPr>
        <p:grpSp>
          <p:nvGrpSpPr>
            <p:cNvPr id="9" name="Grup 8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Konektor Lurus 13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Konektor Lurus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Persegi panjang 9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d-ID" noProof="0" dirty="0"/>
            </a:p>
          </p:txBody>
        </p:sp>
        <p:grpSp>
          <p:nvGrpSpPr>
            <p:cNvPr id="11" name="Grup 10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Konektor Lurus 11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Konektor Lurus 12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Judul 1"/>
          <p:cNvSpPr>
            <a:spLocks noGrp="1"/>
          </p:cNvSpPr>
          <p:nvPr>
            <p:ph type="title"/>
          </p:nvPr>
        </p:nvSpPr>
        <p:spPr>
          <a:xfrm>
            <a:off x="828675" y="2971806"/>
            <a:ext cx="7553324" cy="1684150"/>
          </a:xfrm>
        </p:spPr>
        <p:txBody>
          <a:bodyPr rtlCol="0" anchor="ctr">
            <a:normAutofit/>
          </a:bodyPr>
          <a:lstStyle>
            <a:lvl1pPr algn="l" rtl="0">
              <a:defRPr sz="440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Placeholder Teks 2"/>
          <p:cNvSpPr>
            <a:spLocks noGrp="1"/>
          </p:cNvSpPr>
          <p:nvPr>
            <p:ph type="body" idx="1" hasCustomPrompt="1"/>
          </p:nvPr>
        </p:nvSpPr>
        <p:spPr>
          <a:xfrm>
            <a:off x="828675" y="4655956"/>
            <a:ext cx="7553324" cy="50975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l" rt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d-ID" noProof="0" dirty="0" smtClean="0"/>
              <a:t>Klik untuk edit gaya teks Master</a:t>
            </a:r>
            <a:endParaRPr lang="id-ID" noProof="0" dirty="0"/>
          </a:p>
        </p:txBody>
      </p:sp>
      <p:sp>
        <p:nvSpPr>
          <p:cNvPr id="4" name="Placeholder Tanggal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61001E3-BBB7-4C9C-88F7-6268E6317795}" type="datetimeFigureOut">
              <a:rPr lang="id-ID" smtClean="0"/>
              <a:pPr/>
              <a:t>16/11/2021</a:t>
            </a:fld>
            <a:endParaRPr lang="id-ID"/>
          </a:p>
        </p:txBody>
      </p:sp>
      <p:sp>
        <p:nvSpPr>
          <p:cNvPr id="5" name="Placeholder Foo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6" name="Placeholder Nomor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6383A677-39C5-4E57-8FE3-BC696FB821E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7" name="Gambar 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94410" y="0"/>
            <a:ext cx="1337391" cy="2971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02678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Placeholder Konten 2"/>
          <p:cNvSpPr>
            <a:spLocks noGrp="1"/>
          </p:cNvSpPr>
          <p:nvPr>
            <p:ph sz="half" idx="1" hasCustomPrompt="1"/>
          </p:nvPr>
        </p:nvSpPr>
        <p:spPr>
          <a:xfrm>
            <a:off x="828675" y="1600201"/>
            <a:ext cx="3686175" cy="4571999"/>
          </a:xfrm>
        </p:spPr>
        <p:txBody>
          <a:bodyPr rtlCol="0"/>
          <a:lstStyle>
            <a:lvl1pPr rtl="0">
              <a:defRPr/>
            </a:lvl1pPr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id-ID" noProof="0" dirty="0" smtClean="0"/>
              <a:t>Klik untuk edit gaya teks Master</a:t>
            </a:r>
            <a:endParaRPr lang="id-ID" noProof="0" dirty="0"/>
          </a:p>
          <a:p>
            <a:pPr lvl="1" rtl="0"/>
            <a:r>
              <a:rPr lang="id-ID" noProof="0" dirty="0"/>
              <a:t>Tingkat kedua</a:t>
            </a:r>
          </a:p>
          <a:p>
            <a:pPr lvl="2" rtl="0"/>
            <a:r>
              <a:rPr lang="id-ID" noProof="0" dirty="0"/>
              <a:t>Tingkat ketiga</a:t>
            </a:r>
          </a:p>
          <a:p>
            <a:pPr lvl="3" rtl="0"/>
            <a:r>
              <a:rPr lang="id-ID" noProof="0" dirty="0"/>
              <a:t>Tingkat keempat</a:t>
            </a:r>
          </a:p>
          <a:p>
            <a:pPr lvl="4" rtl="0"/>
            <a:r>
              <a:rPr lang="id-ID" noProof="0" dirty="0"/>
              <a:t>Tingkat kelima</a:t>
            </a:r>
          </a:p>
        </p:txBody>
      </p:sp>
      <p:sp>
        <p:nvSpPr>
          <p:cNvPr id="4" name="Placeholder Konten 3"/>
          <p:cNvSpPr>
            <a:spLocks noGrp="1"/>
          </p:cNvSpPr>
          <p:nvPr>
            <p:ph sz="half" idx="2" hasCustomPrompt="1"/>
          </p:nvPr>
        </p:nvSpPr>
        <p:spPr>
          <a:xfrm>
            <a:off x="4629150" y="1600201"/>
            <a:ext cx="3686175" cy="4571999"/>
          </a:xfrm>
        </p:spPr>
        <p:txBody>
          <a:bodyPr rtlCol="0"/>
          <a:lstStyle>
            <a:lvl1pPr rtl="0">
              <a:defRPr/>
            </a:lvl1pPr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</a:lstStyle>
          <a:p>
            <a:pPr lvl="0" rtl="0"/>
            <a:r>
              <a:rPr lang="id-ID" noProof="0" dirty="0" smtClean="0"/>
              <a:t>Klik untuk edit gaya teks Master</a:t>
            </a:r>
            <a:endParaRPr lang="id-ID" noProof="0" dirty="0"/>
          </a:p>
          <a:p>
            <a:pPr lvl="1" rtl="0"/>
            <a:r>
              <a:rPr lang="id-ID" noProof="0" dirty="0"/>
              <a:t>Tingkat kedua</a:t>
            </a:r>
          </a:p>
          <a:p>
            <a:pPr lvl="2" rtl="0"/>
            <a:r>
              <a:rPr lang="id-ID" noProof="0" dirty="0"/>
              <a:t>Tingkat ketiga</a:t>
            </a:r>
          </a:p>
          <a:p>
            <a:pPr lvl="3" rtl="0"/>
            <a:r>
              <a:rPr lang="id-ID" noProof="0" dirty="0"/>
              <a:t>Tingkat keempat</a:t>
            </a:r>
          </a:p>
          <a:p>
            <a:pPr lvl="4" rtl="0"/>
            <a:r>
              <a:rPr lang="id-ID" noProof="0" dirty="0"/>
              <a:t>Tingkat kelima</a:t>
            </a:r>
          </a:p>
        </p:txBody>
      </p:sp>
      <p:sp>
        <p:nvSpPr>
          <p:cNvPr id="5" name="Placeholder Tanggal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61001E3-BBB7-4C9C-88F7-6268E6317795}" type="datetimeFigureOut">
              <a:rPr lang="id-ID" smtClean="0"/>
              <a:pPr/>
              <a:t>16/11/2021</a:t>
            </a:fld>
            <a:endParaRPr lang="id-ID"/>
          </a:p>
        </p:txBody>
      </p:sp>
      <p:sp>
        <p:nvSpPr>
          <p:cNvPr id="6" name="Placeholder Foo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7" name="Placeholder Nomor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6383A677-39C5-4E57-8FE3-BC696FB821E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527791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erbandi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Placeholder Teks 2"/>
          <p:cNvSpPr>
            <a:spLocks noGrp="1"/>
          </p:cNvSpPr>
          <p:nvPr>
            <p:ph type="body" idx="1" hasCustomPrompt="1"/>
          </p:nvPr>
        </p:nvSpPr>
        <p:spPr>
          <a:xfrm>
            <a:off x="828675" y="1600200"/>
            <a:ext cx="3689604" cy="823912"/>
          </a:xfrm>
        </p:spPr>
        <p:txBody>
          <a:bodyPr rtlCol="0" anchor="b"/>
          <a:lstStyle>
            <a:lvl1pPr marL="0" indent="0" algn="l" rtl="0">
              <a:spcBef>
                <a:spcPts val="0"/>
              </a:spcBef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id-ID" noProof="0" dirty="0" smtClean="0"/>
              <a:t>Klik untuk edit gaya teks Master</a:t>
            </a:r>
            <a:endParaRPr lang="id-ID" noProof="0" dirty="0"/>
          </a:p>
        </p:txBody>
      </p:sp>
      <p:sp>
        <p:nvSpPr>
          <p:cNvPr id="4" name="Placeholder Konten 3"/>
          <p:cNvSpPr>
            <a:spLocks noGrp="1"/>
          </p:cNvSpPr>
          <p:nvPr>
            <p:ph sz="half" idx="2" hasCustomPrompt="1"/>
          </p:nvPr>
        </p:nvSpPr>
        <p:spPr>
          <a:xfrm>
            <a:off x="828675" y="2424112"/>
            <a:ext cx="3689604" cy="3748088"/>
          </a:xfrm>
        </p:spPr>
        <p:txBody>
          <a:bodyPr rtlCol="0"/>
          <a:lstStyle>
            <a:lvl1pPr rtl="0">
              <a:defRPr/>
            </a:lvl1pPr>
          </a:lstStyle>
          <a:p>
            <a:pPr lvl="0" rtl="0"/>
            <a:r>
              <a:rPr lang="id-ID" noProof="0" dirty="0" smtClean="0"/>
              <a:t>Klik untuk edit gaya teks Master</a:t>
            </a:r>
            <a:endParaRPr lang="id-ID" noProof="0" dirty="0"/>
          </a:p>
          <a:p>
            <a:pPr lvl="1" rtl="0"/>
            <a:r>
              <a:rPr lang="id-ID" noProof="0" dirty="0"/>
              <a:t>Tingkat kedua</a:t>
            </a:r>
          </a:p>
          <a:p>
            <a:pPr lvl="2" rtl="0"/>
            <a:r>
              <a:rPr lang="id-ID" noProof="0" dirty="0"/>
              <a:t>Tingkat ketiga</a:t>
            </a:r>
          </a:p>
          <a:p>
            <a:pPr lvl="3" rtl="0"/>
            <a:r>
              <a:rPr lang="id-ID" noProof="0" dirty="0"/>
              <a:t>Tingkat keempat</a:t>
            </a:r>
          </a:p>
          <a:p>
            <a:pPr lvl="4" rtl="0"/>
            <a:r>
              <a:rPr lang="id-ID" noProof="0" dirty="0"/>
              <a:t>Tingkat kelima</a:t>
            </a:r>
          </a:p>
        </p:txBody>
      </p:sp>
      <p:sp>
        <p:nvSpPr>
          <p:cNvPr id="5" name="Placeholder Teks 4"/>
          <p:cNvSpPr>
            <a:spLocks noGrp="1"/>
          </p:cNvSpPr>
          <p:nvPr>
            <p:ph type="body" sz="quarter" idx="3" hasCustomPrompt="1"/>
          </p:nvPr>
        </p:nvSpPr>
        <p:spPr>
          <a:xfrm>
            <a:off x="4624583" y="1600200"/>
            <a:ext cx="3689604" cy="823912"/>
          </a:xfrm>
        </p:spPr>
        <p:txBody>
          <a:bodyPr rtlCol="0" anchor="b"/>
          <a:lstStyle>
            <a:lvl1pPr marL="0" indent="0" algn="l" rtl="0">
              <a:spcBef>
                <a:spcPts val="0"/>
              </a:spcBef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id-ID" noProof="0" dirty="0" smtClean="0"/>
              <a:t>Klik untuk edit gaya teks Master</a:t>
            </a:r>
            <a:endParaRPr lang="id-ID" noProof="0" dirty="0"/>
          </a:p>
        </p:txBody>
      </p:sp>
      <p:sp>
        <p:nvSpPr>
          <p:cNvPr id="6" name="Placeholder Konten 5"/>
          <p:cNvSpPr>
            <a:spLocks noGrp="1"/>
          </p:cNvSpPr>
          <p:nvPr>
            <p:ph sz="quarter" idx="4" hasCustomPrompt="1"/>
          </p:nvPr>
        </p:nvSpPr>
        <p:spPr>
          <a:xfrm>
            <a:off x="4624583" y="2424112"/>
            <a:ext cx="3689604" cy="3748088"/>
          </a:xfrm>
        </p:spPr>
        <p:txBody>
          <a:bodyPr rtlCol="0"/>
          <a:lstStyle>
            <a:lvl1pPr rtl="0">
              <a:defRPr/>
            </a:lvl1pPr>
          </a:lstStyle>
          <a:p>
            <a:pPr lvl="0" rtl="0"/>
            <a:r>
              <a:rPr lang="id-ID" noProof="0" dirty="0" smtClean="0"/>
              <a:t>Klik untuk edit gaya teks Master</a:t>
            </a:r>
            <a:endParaRPr lang="id-ID" noProof="0" dirty="0"/>
          </a:p>
          <a:p>
            <a:pPr lvl="1" rtl="0"/>
            <a:r>
              <a:rPr lang="id-ID" noProof="0" dirty="0"/>
              <a:t>Tingkat kedua</a:t>
            </a:r>
          </a:p>
          <a:p>
            <a:pPr lvl="2" rtl="0"/>
            <a:r>
              <a:rPr lang="id-ID" noProof="0" dirty="0"/>
              <a:t>Tingkat ketiga</a:t>
            </a:r>
          </a:p>
          <a:p>
            <a:pPr lvl="3" rtl="0"/>
            <a:r>
              <a:rPr lang="id-ID" noProof="0" dirty="0"/>
              <a:t>Tingkat keempat</a:t>
            </a:r>
          </a:p>
          <a:p>
            <a:pPr lvl="4" rtl="0"/>
            <a:r>
              <a:rPr lang="id-ID" noProof="0" dirty="0"/>
              <a:t>Tingkat kelima</a:t>
            </a:r>
          </a:p>
        </p:txBody>
      </p:sp>
      <p:sp>
        <p:nvSpPr>
          <p:cNvPr id="7" name="Placeholder Tanggal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61001E3-BBB7-4C9C-88F7-6268E6317795}" type="datetimeFigureOut">
              <a:rPr lang="id-ID" smtClean="0"/>
              <a:pPr/>
              <a:t>16/11/2021</a:t>
            </a:fld>
            <a:endParaRPr lang="id-ID"/>
          </a:p>
        </p:txBody>
      </p:sp>
      <p:sp>
        <p:nvSpPr>
          <p:cNvPr id="8" name="Placeholder Foot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9" name="Placeholder Nomor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6383A677-39C5-4E57-8FE3-BC696FB821E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9710161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udul S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Placeholder Tanggal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61001E3-BBB7-4C9C-88F7-6268E6317795}" type="datetimeFigureOut">
              <a:rPr lang="id-ID" smtClean="0"/>
              <a:pPr/>
              <a:t>16/11/2021</a:t>
            </a:fld>
            <a:endParaRPr lang="id-ID"/>
          </a:p>
        </p:txBody>
      </p:sp>
      <p:sp>
        <p:nvSpPr>
          <p:cNvPr id="4" name="Placeholder Foot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5" name="Placeholder Nomor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6383A677-39C5-4E57-8FE3-BC696FB821E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758111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Koso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Tanggal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61001E3-BBB7-4C9C-88F7-6268E6317795}" type="datetimeFigureOut">
              <a:rPr lang="id-ID" smtClean="0"/>
              <a:pPr/>
              <a:t>16/11/2021</a:t>
            </a:fld>
            <a:endParaRPr lang="id-ID"/>
          </a:p>
        </p:txBody>
      </p:sp>
      <p:sp>
        <p:nvSpPr>
          <p:cNvPr id="3" name="Placeholder Foot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4" name="Placeholder Nomor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6383A677-39C5-4E57-8FE3-BC696FB821E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02416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onten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 algn="l" rtl="0">
              <a:defRPr sz="3200"/>
            </a:lvl1pPr>
          </a:lstStyle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Placeholder Konten 2"/>
          <p:cNvSpPr>
            <a:spLocks noGrp="1"/>
          </p:cNvSpPr>
          <p:nvPr>
            <p:ph idx="1" hasCustomPrompt="1"/>
          </p:nvPr>
        </p:nvSpPr>
        <p:spPr>
          <a:xfrm>
            <a:off x="4231386" y="1600200"/>
            <a:ext cx="4083939" cy="4572001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6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id-ID" noProof="0" dirty="0" smtClean="0"/>
              <a:t>Klik untuk edit gaya teks Master</a:t>
            </a:r>
            <a:endParaRPr lang="id-ID" noProof="0" dirty="0"/>
          </a:p>
          <a:p>
            <a:pPr lvl="1" rtl="0"/>
            <a:r>
              <a:rPr lang="id-ID" noProof="0" dirty="0"/>
              <a:t>Tingkat kedua</a:t>
            </a:r>
          </a:p>
          <a:p>
            <a:pPr lvl="2" rtl="0"/>
            <a:r>
              <a:rPr lang="id-ID" noProof="0" dirty="0"/>
              <a:t>Tingkat ketiga</a:t>
            </a:r>
          </a:p>
          <a:p>
            <a:pPr lvl="3" rtl="0"/>
            <a:r>
              <a:rPr lang="id-ID" noProof="0" dirty="0"/>
              <a:t>Tingkat keempat</a:t>
            </a:r>
          </a:p>
          <a:p>
            <a:pPr lvl="4" rtl="0"/>
            <a:r>
              <a:rPr lang="id-ID" noProof="0" dirty="0"/>
              <a:t>Tingkat kelima</a:t>
            </a:r>
          </a:p>
        </p:txBody>
      </p:sp>
      <p:sp>
        <p:nvSpPr>
          <p:cNvPr id="4" name="Placeholder Teks 3"/>
          <p:cNvSpPr>
            <a:spLocks noGrp="1"/>
          </p:cNvSpPr>
          <p:nvPr>
            <p:ph type="body" sz="half" idx="2" hasCustomPrompt="1"/>
          </p:nvPr>
        </p:nvSpPr>
        <p:spPr>
          <a:xfrm>
            <a:off x="828675" y="1600200"/>
            <a:ext cx="3288411" cy="45720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8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id-ID" noProof="0" dirty="0" smtClean="0"/>
              <a:t>Klik untuk edit gaya teks Master</a:t>
            </a:r>
            <a:endParaRPr lang="id-ID" noProof="0" dirty="0"/>
          </a:p>
        </p:txBody>
      </p:sp>
      <p:sp>
        <p:nvSpPr>
          <p:cNvPr id="5" name="Placeholder Tanggal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61001E3-BBB7-4C9C-88F7-6268E6317795}" type="datetimeFigureOut">
              <a:rPr lang="id-ID" smtClean="0"/>
              <a:pPr/>
              <a:t>16/11/2021</a:t>
            </a:fld>
            <a:endParaRPr lang="id-ID"/>
          </a:p>
        </p:txBody>
      </p:sp>
      <p:sp>
        <p:nvSpPr>
          <p:cNvPr id="6" name="Placeholder Foo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7" name="Placeholder Nomor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6383A677-39C5-4E57-8FE3-BC696FB821E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7697646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Judul 1"/>
          <p:cNvSpPr>
            <a:spLocks noGrp="1"/>
          </p:cNvSpPr>
          <p:nvPr>
            <p:ph type="title"/>
          </p:nvPr>
        </p:nvSpPr>
        <p:spPr>
          <a:xfrm>
            <a:off x="828675" y="76200"/>
            <a:ext cx="7485512" cy="10969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pPr rtl="0"/>
            <a:r>
              <a:rPr lang="id-ID" noProof="0" dirty="0"/>
              <a:t>Klik untuk mengedit gaya judul Master</a:t>
            </a:r>
          </a:p>
        </p:txBody>
      </p:sp>
      <p:sp>
        <p:nvSpPr>
          <p:cNvPr id="3" name="Placeholder Teks 2"/>
          <p:cNvSpPr>
            <a:spLocks noGrp="1"/>
          </p:cNvSpPr>
          <p:nvPr>
            <p:ph type="body" idx="1"/>
          </p:nvPr>
        </p:nvSpPr>
        <p:spPr>
          <a:xfrm>
            <a:off x="828675" y="1600200"/>
            <a:ext cx="748665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id-ID" noProof="0" dirty="0" smtClean="0"/>
              <a:t>Klik untuk edit gaya teks Master</a:t>
            </a:r>
          </a:p>
          <a:p>
            <a:pPr lvl="1" rtl="0"/>
            <a:r>
              <a:rPr lang="id-ID" noProof="0" dirty="0" smtClean="0"/>
              <a:t>Tingkat kedua</a:t>
            </a:r>
          </a:p>
          <a:p>
            <a:pPr lvl="2" rtl="0"/>
            <a:r>
              <a:rPr lang="id-ID" noProof="0" dirty="0" smtClean="0"/>
              <a:t>Tingkat </a:t>
            </a:r>
            <a:r>
              <a:rPr lang="id-ID" noProof="0" dirty="0"/>
              <a:t>ketiga</a:t>
            </a:r>
          </a:p>
          <a:p>
            <a:pPr lvl="3" rtl="0"/>
            <a:r>
              <a:rPr lang="id-ID" noProof="0" dirty="0"/>
              <a:t>Tingkat keempat</a:t>
            </a:r>
          </a:p>
          <a:p>
            <a:pPr lvl="4" rtl="0"/>
            <a:r>
              <a:rPr lang="id-ID" noProof="0" dirty="0"/>
              <a:t>Tingkat kelima</a:t>
            </a:r>
          </a:p>
          <a:p>
            <a:pPr lvl="5" rtl="0"/>
            <a:r>
              <a:rPr lang="id-ID" noProof="0" dirty="0"/>
              <a:t>Tingkat keenam</a:t>
            </a:r>
          </a:p>
          <a:p>
            <a:pPr lvl="6" rtl="0"/>
            <a:r>
              <a:rPr lang="id-ID" noProof="0" dirty="0"/>
              <a:t>Tingkat ketujuh</a:t>
            </a:r>
          </a:p>
          <a:p>
            <a:pPr lvl="7" rtl="0"/>
            <a:r>
              <a:rPr lang="id-ID" noProof="0" dirty="0"/>
              <a:t>Tingkat kedelapan</a:t>
            </a:r>
          </a:p>
          <a:p>
            <a:pPr lvl="8" rtl="0"/>
            <a:r>
              <a:rPr lang="id-ID" noProof="0" dirty="0"/>
              <a:t>Tingkat kesembilan</a:t>
            </a:r>
          </a:p>
        </p:txBody>
      </p:sp>
      <p:sp>
        <p:nvSpPr>
          <p:cNvPr id="4" name="Placeholder Tanggal 3"/>
          <p:cNvSpPr>
            <a:spLocks noGrp="1"/>
          </p:cNvSpPr>
          <p:nvPr>
            <p:ph type="dt" sz="half" idx="2"/>
          </p:nvPr>
        </p:nvSpPr>
        <p:spPr>
          <a:xfrm>
            <a:off x="828675" y="6356352"/>
            <a:ext cx="1372169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 rtl="0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661001E3-BBB7-4C9C-88F7-6268E6317795}" type="datetimeFigureOut">
              <a:rPr lang="id-ID" smtClean="0"/>
              <a:pPr/>
              <a:t>16/11/2021</a:t>
            </a:fld>
            <a:endParaRPr lang="id-ID"/>
          </a:p>
        </p:txBody>
      </p:sp>
      <p:sp>
        <p:nvSpPr>
          <p:cNvPr id="5" name="Placeholder Footer 4"/>
          <p:cNvSpPr>
            <a:spLocks noGrp="1"/>
          </p:cNvSpPr>
          <p:nvPr>
            <p:ph type="ftr" sz="quarter" idx="3"/>
          </p:nvPr>
        </p:nvSpPr>
        <p:spPr>
          <a:xfrm>
            <a:off x="2200844" y="6356350"/>
            <a:ext cx="4742312" cy="36512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 rtl="0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Placeholder Nomor Slide 5"/>
          <p:cNvSpPr>
            <a:spLocks noGrp="1"/>
          </p:cNvSpPr>
          <p:nvPr>
            <p:ph type="sldNum" sz="quarter" idx="4"/>
          </p:nvPr>
        </p:nvSpPr>
        <p:spPr>
          <a:xfrm>
            <a:off x="6942587" y="6356352"/>
            <a:ext cx="1371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 rtl="0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6383A677-39C5-4E57-8FE3-BC696FB821E6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7" name="Grup 14"/>
          <p:cNvGrpSpPr/>
          <p:nvPr/>
        </p:nvGrpSpPr>
        <p:grpSpPr>
          <a:xfrm>
            <a:off x="827532" y="1219202"/>
            <a:ext cx="7488936" cy="84403"/>
            <a:chOff x="1073150" y="1219201"/>
            <a:chExt cx="10058400" cy="63125"/>
          </a:xfrm>
        </p:grpSpPr>
        <p:cxnSp>
          <p:nvCxnSpPr>
            <p:cNvPr id="13" name="Konektor Lurus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Konektor Lurus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34625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d-ID" sz="6000" dirty="0" smtClean="0"/>
              <a:t>IDENTITAS  NASIONAL</a:t>
            </a:r>
            <a:endParaRPr lang="id-ID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8675" y="4786322"/>
            <a:ext cx="4300538" cy="681028"/>
          </a:xfrm>
        </p:spPr>
        <p:txBody>
          <a:bodyPr>
            <a:normAutofit/>
          </a:bodyPr>
          <a:lstStyle/>
          <a:p>
            <a:r>
              <a:rPr lang="id-ID" sz="2400" b="1" dirty="0" smtClean="0"/>
              <a:t>YENI IKA PRATIWI, SP., M.Agr</a:t>
            </a:r>
            <a:endParaRPr lang="id-ID" sz="2400" b="1" dirty="0"/>
          </a:p>
        </p:txBody>
      </p:sp>
      <p:pic>
        <p:nvPicPr>
          <p:cNvPr id="5" name="Picture Placeholder 4" descr="ketahanan-nasional.jpg"/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l="24320" r="24320"/>
          <a:stretch>
            <a:fillRect/>
          </a:stretch>
        </p:blipFill>
        <p:spPr>
          <a:xfrm>
            <a:off x="5235799" y="1310656"/>
            <a:ext cx="3693919" cy="42086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 descr="D:\LOGO\UNMER SBY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428604"/>
            <a:ext cx="1443041" cy="144304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3600" dirty="0" smtClean="0"/>
              <a:t>PENGERTIAN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48" y="1600200"/>
            <a:ext cx="7600977" cy="4572000"/>
          </a:xfrm>
        </p:spPr>
        <p:txBody>
          <a:bodyPr>
            <a:normAutofit lnSpcReduction="10000"/>
          </a:bodyPr>
          <a:lstStyle/>
          <a:p>
            <a:pPr marL="354013" indent="-354013">
              <a:buFont typeface="Wingdings" pitchFamily="2" charset="2"/>
              <a:buChar char="v"/>
            </a:pPr>
            <a:r>
              <a:rPr lang="en-US" sz="2400" dirty="0" err="1" smtClean="0"/>
              <a:t>Karakter</a:t>
            </a:r>
            <a:r>
              <a:rPr lang="en-US" sz="2400" dirty="0" smtClean="0"/>
              <a:t>   </a:t>
            </a:r>
            <a:r>
              <a:rPr lang="en-US" sz="2400" dirty="0" err="1" smtClean="0"/>
              <a:t>berasal</a:t>
            </a:r>
            <a:r>
              <a:rPr lang="en-US" sz="2400" dirty="0" smtClean="0"/>
              <a:t>   </a:t>
            </a:r>
            <a:r>
              <a:rPr lang="en-US" sz="2400" dirty="0" err="1" smtClean="0"/>
              <a:t>dari</a:t>
            </a:r>
            <a:r>
              <a:rPr lang="en-US" sz="2400" dirty="0" smtClean="0"/>
              <a:t>  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  </a:t>
            </a:r>
            <a:r>
              <a:rPr lang="en-US" sz="2400" dirty="0" err="1" smtClean="0"/>
              <a:t>latin</a:t>
            </a:r>
            <a:r>
              <a:rPr lang="en-US" sz="2400" dirty="0" smtClean="0"/>
              <a:t>   “</a:t>
            </a:r>
            <a:r>
              <a:rPr lang="en-US" sz="2400" dirty="0" err="1" smtClean="0"/>
              <a:t>kharakter</a:t>
            </a:r>
            <a:r>
              <a:rPr lang="en-US" sz="2400" dirty="0" smtClean="0"/>
              <a:t>,   </a:t>
            </a:r>
            <a:r>
              <a:rPr lang="en-US" sz="2400" dirty="0" err="1" smtClean="0"/>
              <a:t>kharassein</a:t>
            </a:r>
            <a:r>
              <a:rPr lang="en-US" sz="2400" dirty="0" smtClean="0"/>
              <a:t>  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kharax</a:t>
            </a:r>
            <a:r>
              <a:rPr lang="en-US" sz="2400" dirty="0" smtClean="0"/>
              <a:t>”,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Prancis</a:t>
            </a:r>
            <a:r>
              <a:rPr lang="en-US" sz="2400" dirty="0" smtClean="0"/>
              <a:t> “</a:t>
            </a:r>
            <a:r>
              <a:rPr lang="en-US" sz="2400" dirty="0" err="1" smtClean="0"/>
              <a:t>caractere</a:t>
            </a:r>
            <a:r>
              <a:rPr lang="en-US" sz="2400" dirty="0" smtClean="0"/>
              <a:t>”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Inggris</a:t>
            </a:r>
            <a:r>
              <a:rPr lang="en-US" sz="2400" dirty="0" smtClean="0"/>
              <a:t> “character. </a:t>
            </a:r>
            <a:endParaRPr lang="id-ID" sz="2400" dirty="0" smtClean="0"/>
          </a:p>
          <a:p>
            <a:pPr marL="354013" indent="-354013">
              <a:buFont typeface="Wingdings" pitchFamily="2" charset="2"/>
              <a:buChar char="v"/>
            </a:pP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arti</a:t>
            </a:r>
            <a:r>
              <a:rPr lang="en-US" sz="2400" dirty="0" smtClean="0"/>
              <a:t> </a:t>
            </a:r>
            <a:r>
              <a:rPr lang="en-US" sz="2400" dirty="0" err="1" smtClean="0"/>
              <a:t>luas</a:t>
            </a:r>
            <a:r>
              <a:rPr lang="en-US" sz="2400" dirty="0" smtClean="0"/>
              <a:t> </a:t>
            </a:r>
            <a:r>
              <a:rPr lang="en-US" sz="2400" dirty="0" err="1" smtClean="0"/>
              <a:t>karakter</a:t>
            </a:r>
            <a:r>
              <a:rPr lang="en-US" sz="2400" dirty="0" smtClean="0"/>
              <a:t> </a:t>
            </a:r>
            <a:r>
              <a:rPr lang="en-US" sz="2400" dirty="0" err="1" smtClean="0"/>
              <a:t>berarti</a:t>
            </a:r>
            <a:r>
              <a:rPr lang="en-US" sz="2400" dirty="0" smtClean="0"/>
              <a:t> </a:t>
            </a:r>
            <a:r>
              <a:rPr lang="en-US" sz="2400" dirty="0" err="1" smtClean="0"/>
              <a:t>sifat</a:t>
            </a:r>
            <a:r>
              <a:rPr lang="en-US" sz="2400" dirty="0" smtClean="0"/>
              <a:t> </a:t>
            </a:r>
            <a:r>
              <a:rPr lang="en-US" sz="2400" dirty="0" err="1" smtClean="0"/>
              <a:t>kejiwaan</a:t>
            </a:r>
            <a:r>
              <a:rPr lang="en-US" sz="2400" dirty="0" smtClean="0"/>
              <a:t>, </a:t>
            </a:r>
            <a:r>
              <a:rPr lang="en-US" sz="2400" dirty="0" err="1" smtClean="0"/>
              <a:t>akhlak</a:t>
            </a:r>
            <a:r>
              <a:rPr lang="en-US" sz="2400" dirty="0" smtClean="0"/>
              <a:t>, </a:t>
            </a:r>
            <a:r>
              <a:rPr lang="en-US" sz="2400" dirty="0" err="1" smtClean="0"/>
              <a:t>budi</a:t>
            </a:r>
            <a:r>
              <a:rPr lang="en-US" sz="2400" dirty="0" smtClean="0"/>
              <a:t> </a:t>
            </a:r>
            <a:r>
              <a:rPr lang="en-US" sz="2400" dirty="0" err="1" smtClean="0"/>
              <a:t>pekerti</a:t>
            </a:r>
            <a:r>
              <a:rPr lang="en-US" sz="2400" dirty="0" smtClean="0"/>
              <a:t>, </a:t>
            </a:r>
            <a:r>
              <a:rPr lang="en-US" sz="2400" dirty="0" err="1" smtClean="0"/>
              <a:t>tabiat</a:t>
            </a:r>
            <a:r>
              <a:rPr lang="en-US" sz="2400" dirty="0" smtClean="0"/>
              <a:t>, </a:t>
            </a:r>
            <a:r>
              <a:rPr lang="en-US" sz="2400" dirty="0" err="1" smtClean="0"/>
              <a:t>watak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membedakan</a:t>
            </a:r>
            <a:r>
              <a:rPr lang="en-US" sz="2400" dirty="0" smtClean="0"/>
              <a:t> </a:t>
            </a:r>
            <a:r>
              <a:rPr lang="en-US" sz="2400" dirty="0" err="1" smtClean="0"/>
              <a:t>seseorang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orang</a:t>
            </a:r>
            <a:r>
              <a:rPr lang="en-US" sz="2400" dirty="0" smtClean="0"/>
              <a:t> lain (Tim </a:t>
            </a:r>
            <a:r>
              <a:rPr lang="en-US" sz="2400" dirty="0" err="1" smtClean="0"/>
              <a:t>Nasional</a:t>
            </a:r>
            <a:r>
              <a:rPr lang="en-US" sz="2400" dirty="0" smtClean="0"/>
              <a:t> </a:t>
            </a:r>
            <a:r>
              <a:rPr lang="en-US" sz="2400" dirty="0" err="1" smtClean="0"/>
              <a:t>Dosen</a:t>
            </a:r>
            <a:r>
              <a:rPr lang="en-US" sz="2400" dirty="0" smtClean="0"/>
              <a:t> </a:t>
            </a:r>
            <a:r>
              <a:rPr lang="en-US" sz="2400" dirty="0" err="1" smtClean="0"/>
              <a:t>Pendidikan</a:t>
            </a:r>
            <a:r>
              <a:rPr lang="en-US" sz="2400" dirty="0" smtClean="0"/>
              <a:t>  </a:t>
            </a:r>
            <a:r>
              <a:rPr lang="en-US" sz="2400" dirty="0" err="1" smtClean="0"/>
              <a:t>Kewarganegaraan</a:t>
            </a:r>
            <a:r>
              <a:rPr lang="en-US" sz="2400" dirty="0" smtClean="0"/>
              <a:t>,    2011: 67).  </a:t>
            </a:r>
            <a:endParaRPr lang="id-ID" sz="2400" dirty="0" smtClean="0"/>
          </a:p>
          <a:p>
            <a:pPr marL="354013" indent="-354013">
              <a:buFont typeface="Wingdings" pitchFamily="2" charset="2"/>
              <a:buChar char="v"/>
            </a:pP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karakter</a:t>
            </a:r>
            <a:r>
              <a:rPr lang="en-US" sz="2400" dirty="0" smtClean="0"/>
              <a:t>  </a:t>
            </a:r>
            <a:r>
              <a:rPr lang="en-US" sz="2400" dirty="0" err="1" smtClean="0"/>
              <a:t>bangsa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diartikan</a:t>
            </a:r>
            <a:r>
              <a:rPr lang="en-US" sz="2400" dirty="0" smtClean="0"/>
              <a:t> </a:t>
            </a:r>
            <a:r>
              <a:rPr lang="en-US" sz="2400" dirty="0" err="1" smtClean="0"/>
              <a:t>tabiat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watak</a:t>
            </a:r>
            <a:r>
              <a:rPr lang="en-US" sz="2400" dirty="0" smtClean="0"/>
              <a:t> </a:t>
            </a:r>
            <a:r>
              <a:rPr lang="en-US" sz="2400" dirty="0" err="1" smtClean="0"/>
              <a:t>khas</a:t>
            </a:r>
            <a:r>
              <a:rPr lang="en-US" sz="2400" dirty="0" smtClean="0"/>
              <a:t> </a:t>
            </a:r>
            <a:r>
              <a:rPr lang="en-US" sz="2400" dirty="0" err="1" smtClean="0"/>
              <a:t>bangsa</a:t>
            </a:r>
            <a:r>
              <a:rPr lang="en-US" sz="2400" dirty="0" smtClean="0"/>
              <a:t> Indonesia yang </a:t>
            </a:r>
            <a:r>
              <a:rPr lang="en-US" sz="2400" dirty="0" err="1" smtClean="0"/>
              <a:t>membedakan</a:t>
            </a:r>
            <a:r>
              <a:rPr lang="en-US" sz="2400" dirty="0" smtClean="0"/>
              <a:t> </a:t>
            </a:r>
            <a:r>
              <a:rPr lang="en-US" sz="2400" dirty="0" err="1" smtClean="0"/>
              <a:t>bangsa</a:t>
            </a:r>
            <a:r>
              <a:rPr lang="en-US" sz="2400" dirty="0" smtClean="0"/>
              <a:t> Indonesia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bangsa</a:t>
            </a:r>
            <a:r>
              <a:rPr lang="en-US" sz="2400" dirty="0" smtClean="0"/>
              <a:t> lain.</a:t>
            </a:r>
            <a:endParaRPr lang="id-ID" sz="2400" dirty="0" smtClean="0"/>
          </a:p>
          <a:p>
            <a:endParaRPr lang="id-ID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 </a:t>
            </a:r>
            <a:r>
              <a:rPr lang="en-US" dirty="0" err="1" smtClean="0"/>
              <a:t>berkembang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Ketiga</a:t>
            </a:r>
            <a:r>
              <a:rPr lang="en-US" dirty="0" smtClean="0"/>
              <a:t>, </a:t>
            </a:r>
            <a:r>
              <a:rPr lang="en-US" dirty="0" err="1" smtClean="0"/>
              <a:t>pada</a:t>
            </a:r>
            <a:r>
              <a:rPr lang="id-ID" dirty="0" smtClean="0"/>
              <a:t> </a:t>
            </a:r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 smtClean="0"/>
              <a:t>menghadapi</a:t>
            </a:r>
            <a:r>
              <a:rPr lang="en-US" dirty="0" smtClean="0"/>
              <a:t> </a:t>
            </a:r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pokok</a:t>
            </a:r>
            <a:r>
              <a:rPr lang="id-ID" dirty="0" smtClean="0"/>
              <a:t> :</a:t>
            </a:r>
            <a:endParaRPr lang="id-ID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828675" y="1600200"/>
          <a:ext cx="748665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PENJELASAN 3 MASALAH POKOK 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eriod"/>
            </a:pPr>
            <a:r>
              <a:rPr lang="en-US" sz="2400" dirty="0" smtClean="0"/>
              <a:t>Nation-building 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 </a:t>
            </a:r>
            <a:r>
              <a:rPr lang="en-US" sz="2400" dirty="0" err="1" smtClean="0"/>
              <a:t>masalah</a:t>
            </a:r>
            <a:r>
              <a:rPr lang="en-US" sz="2400" dirty="0" smtClean="0"/>
              <a:t>  yang </a:t>
            </a:r>
            <a:r>
              <a:rPr lang="en-US" sz="2400" dirty="0" err="1" smtClean="0"/>
              <a:t>berhubungan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warsian</a:t>
            </a:r>
            <a:r>
              <a:rPr lang="en-US" sz="2400" dirty="0" smtClean="0"/>
              <a:t> </a:t>
            </a:r>
            <a:r>
              <a:rPr lang="en-US" sz="2400" dirty="0" err="1" smtClean="0"/>
              <a:t>masa</a:t>
            </a:r>
            <a:r>
              <a:rPr lang="en-US" sz="2400" dirty="0" smtClean="0"/>
              <a:t> </a:t>
            </a:r>
            <a:r>
              <a:rPr lang="en-US" sz="2400" dirty="0" err="1" smtClean="0"/>
              <a:t>lalu</a:t>
            </a:r>
            <a:r>
              <a:rPr lang="en-US" sz="2400" dirty="0" smtClean="0"/>
              <a:t>, </a:t>
            </a:r>
            <a:r>
              <a:rPr lang="en-US" sz="2400" dirty="0" err="1" smtClean="0"/>
              <a:t>bagaimana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beragam</a:t>
            </a:r>
            <a:r>
              <a:rPr lang="en-US" sz="2400" dirty="0" smtClean="0"/>
              <a:t> </a:t>
            </a:r>
            <a:r>
              <a:rPr lang="en-US" sz="2400" dirty="0" err="1" smtClean="0"/>
              <a:t>berusaha</a:t>
            </a:r>
            <a:r>
              <a:rPr lang="en-US" sz="2400" dirty="0" smtClean="0"/>
              <a:t>   </a:t>
            </a:r>
            <a:r>
              <a:rPr lang="en-US" sz="2400" dirty="0" err="1" smtClean="0"/>
              <a:t>membangun</a:t>
            </a:r>
            <a:r>
              <a:rPr lang="en-US" sz="2400" dirty="0" smtClean="0"/>
              <a:t>   </a:t>
            </a:r>
            <a:r>
              <a:rPr lang="en-US" sz="2400" dirty="0" err="1" smtClean="0"/>
              <a:t>kesatuan</a:t>
            </a:r>
            <a:r>
              <a:rPr lang="en-US" sz="2400" dirty="0" smtClean="0"/>
              <a:t>   </a:t>
            </a:r>
            <a:r>
              <a:rPr lang="en-US" sz="2400" dirty="0" err="1" smtClean="0"/>
              <a:t>bersama</a:t>
            </a:r>
            <a:r>
              <a:rPr lang="en-US" sz="2400" dirty="0" smtClean="0"/>
              <a:t>. </a:t>
            </a:r>
            <a:endParaRPr lang="id-ID" sz="2400" dirty="0" smtClean="0"/>
          </a:p>
          <a:p>
            <a:pPr marL="457200" indent="-457200">
              <a:buFont typeface="+mj-lt"/>
              <a:buAutoNum type="alphaLcPeriod"/>
            </a:pPr>
            <a:r>
              <a:rPr lang="en-US" sz="2400" dirty="0" err="1" smtClean="0"/>
              <a:t>Stabilitas</a:t>
            </a:r>
            <a:r>
              <a:rPr lang="en-US" sz="2400" dirty="0" smtClean="0"/>
              <a:t>   </a:t>
            </a:r>
            <a:r>
              <a:rPr lang="en-US" sz="2400" dirty="0" err="1" smtClean="0"/>
              <a:t>politik</a:t>
            </a:r>
            <a:r>
              <a:rPr lang="en-US" sz="2400" dirty="0" smtClean="0"/>
              <a:t>  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masalah</a:t>
            </a:r>
            <a:r>
              <a:rPr lang="en-US" sz="2400" dirty="0" smtClean="0"/>
              <a:t>  yang  </a:t>
            </a:r>
            <a:r>
              <a:rPr lang="en-US" sz="2400" dirty="0" err="1" smtClean="0"/>
              <a:t>terkait</a:t>
            </a:r>
            <a:r>
              <a:rPr lang="en-US" sz="2400" dirty="0" smtClean="0"/>
              <a:t> 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 </a:t>
            </a:r>
            <a:r>
              <a:rPr lang="en-US" sz="2400" dirty="0" err="1" smtClean="0"/>
              <a:t>realitas</a:t>
            </a:r>
            <a:r>
              <a:rPr lang="en-US" sz="2400" dirty="0" smtClean="0"/>
              <a:t>  </a:t>
            </a:r>
            <a:r>
              <a:rPr lang="en-US" sz="2400" dirty="0" err="1" smtClean="0"/>
              <a:t>saat</a:t>
            </a:r>
            <a:r>
              <a:rPr lang="en-US" sz="2400" dirty="0" smtClean="0"/>
              <a:t>  </a:t>
            </a:r>
            <a:r>
              <a:rPr lang="en-US" sz="2400" dirty="0" err="1" smtClean="0"/>
              <a:t>ini</a:t>
            </a:r>
            <a:r>
              <a:rPr lang="en-US" sz="2400" dirty="0" smtClean="0"/>
              <a:t>  </a:t>
            </a:r>
            <a:r>
              <a:rPr lang="en-US" sz="2400" dirty="0" err="1" smtClean="0"/>
              <a:t>yaitu</a:t>
            </a:r>
            <a:r>
              <a:rPr lang="en-US" sz="2400" dirty="0" smtClean="0"/>
              <a:t>  </a:t>
            </a:r>
            <a:r>
              <a:rPr lang="en-US" sz="2400" dirty="0" err="1" smtClean="0"/>
              <a:t>ancaman</a:t>
            </a:r>
            <a:r>
              <a:rPr lang="en-US" sz="2400" dirty="0" smtClean="0"/>
              <a:t>  </a:t>
            </a:r>
            <a:r>
              <a:rPr lang="en-US" sz="2400" dirty="0" err="1" smtClean="0"/>
              <a:t>disintegrasi</a:t>
            </a:r>
            <a:r>
              <a:rPr lang="en-US" sz="2400" dirty="0" smtClean="0"/>
              <a:t>. </a:t>
            </a:r>
            <a:endParaRPr lang="id-ID" sz="2400" dirty="0" smtClean="0"/>
          </a:p>
          <a:p>
            <a:pPr marL="457200" indent="-457200">
              <a:buFont typeface="+mj-lt"/>
              <a:buAutoNum type="alphaLcPeriod"/>
            </a:pPr>
            <a:r>
              <a:rPr lang="id-ID" sz="2400" dirty="0" smtClean="0"/>
              <a:t>P</a:t>
            </a:r>
            <a:r>
              <a:rPr lang="en-US" sz="2400" dirty="0" err="1" smtClean="0"/>
              <a:t>embangunan</a:t>
            </a:r>
            <a:r>
              <a:rPr lang="en-US" sz="2400" dirty="0" smtClean="0"/>
              <a:t> 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 </a:t>
            </a:r>
            <a:r>
              <a:rPr lang="en-US" sz="2400" dirty="0" err="1" smtClean="0"/>
              <a:t>masalah</a:t>
            </a:r>
            <a:r>
              <a:rPr lang="en-US" sz="2400" dirty="0" smtClean="0"/>
              <a:t>  yang  </a:t>
            </a:r>
            <a:r>
              <a:rPr lang="en-US" sz="2400" dirty="0" err="1" smtClean="0"/>
              <a:t>terkait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 </a:t>
            </a:r>
            <a:r>
              <a:rPr lang="en-US" sz="2400" dirty="0" err="1" smtClean="0"/>
              <a:t>masa</a:t>
            </a:r>
            <a:r>
              <a:rPr lang="en-US" sz="2400" dirty="0" smtClean="0"/>
              <a:t>  </a:t>
            </a:r>
            <a:r>
              <a:rPr lang="en-US" sz="2400" dirty="0" err="1" smtClean="0"/>
              <a:t>depan</a:t>
            </a:r>
            <a:r>
              <a:rPr lang="en-US" sz="2400" dirty="0" smtClean="0"/>
              <a:t>  </a:t>
            </a:r>
            <a:r>
              <a:rPr lang="en-US" sz="2400" dirty="0" err="1" smtClean="0"/>
              <a:t>yaitu</a:t>
            </a:r>
            <a:r>
              <a:rPr lang="en-US" sz="2400" dirty="0" smtClean="0"/>
              <a:t>  (</a:t>
            </a:r>
            <a:r>
              <a:rPr lang="en-US" sz="2400" dirty="0" err="1" smtClean="0"/>
              <a:t>dalam</a:t>
            </a:r>
            <a:r>
              <a:rPr lang="en-US" sz="2400" dirty="0" smtClean="0"/>
              <a:t>  </a:t>
            </a:r>
            <a:r>
              <a:rPr lang="en-US" sz="2400" dirty="0" err="1" smtClean="0"/>
              <a:t>konteks</a:t>
            </a:r>
            <a:r>
              <a:rPr lang="en-US" sz="2400" dirty="0" smtClean="0"/>
              <a:t>  Indonesia) 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 </a:t>
            </a:r>
            <a:r>
              <a:rPr lang="en-US" sz="2400" dirty="0" err="1" smtClean="0"/>
              <a:t>adil</a:t>
            </a:r>
            <a:r>
              <a:rPr lang="en-US" sz="2400" dirty="0" smtClean="0"/>
              <a:t> 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makmur</a:t>
            </a:r>
            <a:r>
              <a:rPr lang="en-US" sz="2400" dirty="0" smtClean="0"/>
              <a:t> (</a:t>
            </a:r>
            <a:r>
              <a:rPr lang="en-US" sz="2400" dirty="0" err="1" smtClean="0"/>
              <a:t>Darmaputra</a:t>
            </a:r>
            <a:r>
              <a:rPr lang="en-US" sz="2400" dirty="0" smtClean="0"/>
              <a:t>, 1988: 5).</a:t>
            </a:r>
            <a:endParaRPr lang="id-ID" sz="2400" dirty="0" smtClean="0"/>
          </a:p>
          <a:p>
            <a:endParaRPr lang="id-ID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Soekarno Ternyata Masih Hidup? Ini Penjelasannya! - USS Fe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1857364"/>
            <a:ext cx="2795553" cy="41434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Rounded Rectangular Callout 1"/>
          <p:cNvSpPr/>
          <p:nvPr/>
        </p:nvSpPr>
        <p:spPr>
          <a:xfrm>
            <a:off x="500034" y="475979"/>
            <a:ext cx="5643602" cy="5381913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Saja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berkata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penuh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hormat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kepada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kita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punja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radja-radja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dahulu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saja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berkata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beribu-ribu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hormat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kepada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Sultan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Agung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Hanjokrosusumo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  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bahwa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Mataram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  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meskipun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merdeka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  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bukan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nationale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staat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perasaan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hormat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kepada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Prabu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Siliwangi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di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Padjajaran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saja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berkata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bahwa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keradjaannja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bukan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nationale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staat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perasaan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hormat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kepada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Prabu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Sultan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Agung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Tirtajasa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saja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berkata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bahwa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keradjaannja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di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Banten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meskipun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merdeka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bukan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nationale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staat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perasaan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hormat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kepada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Sultan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Hasanoeddin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di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Sulawesi, 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jang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telah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membentuk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keradjaan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Bugis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saja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berkata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bahwa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tanah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Bugis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jang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merdeka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itu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bukan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nationale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staat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”. (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Dewan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Pertimbangan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Agung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di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kutip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Darmaputra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1988: 5).</a:t>
            </a:r>
            <a:endParaRPr lang="en-US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600200"/>
            <a:ext cx="7929618" cy="4757758"/>
          </a:xfrm>
        </p:spPr>
        <p:txBody>
          <a:bodyPr>
            <a:normAutofit fontScale="92500" lnSpcReduction="10000"/>
          </a:bodyPr>
          <a:lstStyle/>
          <a:p>
            <a:pPr marL="354013" indent="-354013">
              <a:buFont typeface="Wingdings" pitchFamily="2" charset="2"/>
              <a:buChar char="v"/>
            </a:pPr>
            <a:r>
              <a:rPr lang="en-US" sz="2200" dirty="0" smtClean="0"/>
              <a:t>Dari  </a:t>
            </a:r>
            <a:r>
              <a:rPr lang="en-US" sz="2200" dirty="0" err="1" smtClean="0"/>
              <a:t>penjelasan</a:t>
            </a:r>
            <a:r>
              <a:rPr lang="en-US" sz="2200" dirty="0" smtClean="0"/>
              <a:t>   </a:t>
            </a:r>
            <a:r>
              <a:rPr lang="en-US" sz="2200" dirty="0" err="1" smtClean="0"/>
              <a:t>ini</a:t>
            </a:r>
            <a:r>
              <a:rPr lang="en-US" sz="2200" dirty="0" smtClean="0"/>
              <a:t>  </a:t>
            </a:r>
            <a:r>
              <a:rPr lang="en-US" sz="2200" dirty="0" err="1" smtClean="0"/>
              <a:t>dapatlah</a:t>
            </a:r>
            <a:r>
              <a:rPr lang="en-US" sz="2200" dirty="0" smtClean="0"/>
              <a:t>   </a:t>
            </a:r>
            <a:r>
              <a:rPr lang="en-US" sz="2200" dirty="0" err="1" smtClean="0"/>
              <a:t>dikatakan</a:t>
            </a:r>
            <a:r>
              <a:rPr lang="en-US" sz="2200" dirty="0" smtClean="0"/>
              <a:t>   </a:t>
            </a:r>
            <a:r>
              <a:rPr lang="en-US" sz="2200" dirty="0" err="1" smtClean="0"/>
              <a:t>bahwa</a:t>
            </a:r>
            <a:r>
              <a:rPr lang="en-US" sz="2200" dirty="0" smtClean="0"/>
              <a:t>   </a:t>
            </a:r>
            <a:r>
              <a:rPr lang="en-US" sz="2200" dirty="0" err="1" smtClean="0"/>
              <a:t>identitas</a:t>
            </a:r>
            <a:r>
              <a:rPr lang="en-US" sz="2200" dirty="0" smtClean="0"/>
              <a:t>   </a:t>
            </a:r>
            <a:r>
              <a:rPr lang="en-US" sz="2200" dirty="0" err="1" smtClean="0"/>
              <a:t>bangsa</a:t>
            </a:r>
            <a:r>
              <a:rPr lang="en-US" sz="2200" dirty="0" smtClean="0"/>
              <a:t> Indonesia </a:t>
            </a:r>
            <a:r>
              <a:rPr lang="en-US" sz="2200" dirty="0" err="1" smtClean="0"/>
              <a:t>adalah</a:t>
            </a:r>
            <a:r>
              <a:rPr lang="en-US" sz="2200" dirty="0" smtClean="0"/>
              <a:t> </a:t>
            </a:r>
            <a:r>
              <a:rPr lang="en-US" sz="2200" dirty="0" err="1" smtClean="0"/>
              <a:t>Pancasila</a:t>
            </a:r>
            <a:r>
              <a:rPr lang="en-US" sz="2200" dirty="0" smtClean="0"/>
              <a:t> </a:t>
            </a:r>
            <a:r>
              <a:rPr lang="en-US" sz="2200" dirty="0" err="1" smtClean="0"/>
              <a:t>itu</a:t>
            </a:r>
            <a:r>
              <a:rPr lang="en-US" sz="2200" dirty="0" smtClean="0"/>
              <a:t> </a:t>
            </a:r>
            <a:r>
              <a:rPr lang="en-US" sz="2200" dirty="0" err="1" smtClean="0"/>
              <a:t>sendiri</a:t>
            </a:r>
            <a:r>
              <a:rPr lang="en-US" sz="2200" dirty="0" smtClean="0"/>
              <a:t>, </a:t>
            </a:r>
            <a:r>
              <a:rPr lang="en-US" sz="2200" dirty="0" err="1" smtClean="0"/>
              <a:t>sehingga</a:t>
            </a:r>
            <a:r>
              <a:rPr lang="en-US" sz="2200" dirty="0" smtClean="0"/>
              <a:t> </a:t>
            </a:r>
            <a:r>
              <a:rPr lang="en-US" sz="2200" dirty="0" err="1" smtClean="0"/>
              <a:t>dapat</a:t>
            </a:r>
            <a:r>
              <a:rPr lang="en-US" sz="2200" dirty="0" smtClean="0"/>
              <a:t> pula </a:t>
            </a:r>
            <a:r>
              <a:rPr lang="en-US" sz="2200" dirty="0" err="1" smtClean="0"/>
              <a:t>dikatakan</a:t>
            </a:r>
            <a:r>
              <a:rPr lang="en-US" sz="2200" dirty="0" smtClean="0"/>
              <a:t> </a:t>
            </a:r>
            <a:r>
              <a:rPr lang="en-US" sz="2200" dirty="0" err="1" smtClean="0"/>
              <a:t>bahwa</a:t>
            </a:r>
            <a:r>
              <a:rPr lang="en-US" sz="2200" dirty="0" smtClean="0"/>
              <a:t> </a:t>
            </a:r>
            <a:r>
              <a:rPr lang="en-US" sz="2200" dirty="0" err="1" smtClean="0"/>
              <a:t>Pancasila</a:t>
            </a:r>
            <a:r>
              <a:rPr lang="en-US" sz="2200" dirty="0" smtClean="0"/>
              <a:t>   </a:t>
            </a:r>
            <a:r>
              <a:rPr lang="en-US" sz="2200" dirty="0" err="1" smtClean="0"/>
              <a:t>adalah</a:t>
            </a:r>
            <a:r>
              <a:rPr lang="en-US" sz="2200" dirty="0" smtClean="0"/>
              <a:t>   </a:t>
            </a:r>
            <a:r>
              <a:rPr lang="en-US" sz="2200" dirty="0" err="1" smtClean="0"/>
              <a:t>karakter</a:t>
            </a:r>
            <a:r>
              <a:rPr lang="en-US" sz="2200" dirty="0" smtClean="0"/>
              <a:t>   </a:t>
            </a:r>
            <a:r>
              <a:rPr lang="en-US" sz="2200" dirty="0" err="1" smtClean="0"/>
              <a:t>bangsa</a:t>
            </a:r>
            <a:r>
              <a:rPr lang="en-US" sz="2200" dirty="0" smtClean="0"/>
              <a:t>.   </a:t>
            </a:r>
            <a:r>
              <a:rPr lang="en-US" sz="2200" dirty="0" err="1" smtClean="0"/>
              <a:t>Nilai-nilai</a:t>
            </a:r>
            <a:r>
              <a:rPr lang="en-US" sz="2200" dirty="0" smtClean="0"/>
              <a:t>   </a:t>
            </a:r>
            <a:r>
              <a:rPr lang="en-US" sz="2200" dirty="0" err="1" smtClean="0"/>
              <a:t>tersebut</a:t>
            </a:r>
            <a:r>
              <a:rPr lang="en-US" sz="2200" dirty="0" smtClean="0"/>
              <a:t>   </a:t>
            </a:r>
            <a:r>
              <a:rPr lang="en-US" sz="2200" dirty="0" err="1" smtClean="0"/>
              <a:t>bersifat</a:t>
            </a:r>
            <a:r>
              <a:rPr lang="en-US" sz="2200" dirty="0" smtClean="0"/>
              <a:t>   </a:t>
            </a:r>
            <a:r>
              <a:rPr lang="en-US" sz="2200" dirty="0" err="1" smtClean="0"/>
              <a:t>esoterik</a:t>
            </a:r>
            <a:r>
              <a:rPr lang="en-US" sz="2200" dirty="0" smtClean="0"/>
              <a:t> (</a:t>
            </a:r>
            <a:r>
              <a:rPr lang="en-US" sz="2200" dirty="0" err="1" smtClean="0"/>
              <a:t>substansial</a:t>
            </a:r>
            <a:r>
              <a:rPr lang="en-US" sz="2200" dirty="0" smtClean="0"/>
              <a:t>),  </a:t>
            </a:r>
            <a:r>
              <a:rPr lang="en-US" sz="2200" dirty="0" err="1" smtClean="0"/>
              <a:t>ketika</a:t>
            </a:r>
            <a:r>
              <a:rPr lang="en-US" sz="2200" dirty="0" smtClean="0"/>
              <a:t> </a:t>
            </a:r>
            <a:r>
              <a:rPr lang="en-US" sz="2200" dirty="0" err="1" smtClean="0"/>
              <a:t>terjadi</a:t>
            </a:r>
            <a:r>
              <a:rPr lang="en-US" sz="2200" dirty="0" smtClean="0"/>
              <a:t> </a:t>
            </a:r>
            <a:r>
              <a:rPr lang="en-US" sz="2200" dirty="0" err="1" smtClean="0"/>
              <a:t>proses</a:t>
            </a:r>
            <a:r>
              <a:rPr lang="en-US" sz="2200" dirty="0" smtClean="0"/>
              <a:t>  </a:t>
            </a:r>
            <a:r>
              <a:rPr lang="en-US" sz="2200" dirty="0" err="1" smtClean="0"/>
              <a:t>komunikasi</a:t>
            </a:r>
            <a:r>
              <a:rPr lang="en-US" sz="2200" dirty="0" smtClean="0"/>
              <a:t>, </a:t>
            </a:r>
            <a:r>
              <a:rPr lang="en-US" sz="2200" dirty="0" err="1" smtClean="0"/>
              <a:t>relasi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interaksi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bangsa-bangsa</a:t>
            </a:r>
            <a:r>
              <a:rPr lang="en-US" sz="2200" dirty="0" smtClean="0"/>
              <a:t>   lain   </a:t>
            </a:r>
            <a:r>
              <a:rPr lang="en-US" sz="2200" dirty="0" err="1" smtClean="0"/>
              <a:t>realitas</a:t>
            </a:r>
            <a:r>
              <a:rPr lang="en-US" sz="2200" dirty="0" smtClean="0"/>
              <a:t>   </a:t>
            </a:r>
            <a:r>
              <a:rPr lang="en-US" sz="2200" dirty="0" err="1" smtClean="0"/>
              <a:t>eksoterik</a:t>
            </a:r>
            <a:r>
              <a:rPr lang="en-US" sz="2200" dirty="0" smtClean="0"/>
              <a:t>   </a:t>
            </a:r>
            <a:r>
              <a:rPr lang="en-US" sz="2200" dirty="0" err="1" smtClean="0"/>
              <a:t>juga</a:t>
            </a:r>
            <a:r>
              <a:rPr lang="en-US" sz="2200" dirty="0" smtClean="0"/>
              <a:t>   </a:t>
            </a:r>
            <a:r>
              <a:rPr lang="en-US" sz="2200" dirty="0" err="1" smtClean="0"/>
              <a:t>mengalami</a:t>
            </a:r>
            <a:r>
              <a:rPr lang="en-US" sz="2200" dirty="0" smtClean="0"/>
              <a:t>   </a:t>
            </a:r>
            <a:r>
              <a:rPr lang="en-US" sz="2200" dirty="0" err="1" smtClean="0"/>
              <a:t>perkembangan</a:t>
            </a:r>
            <a:r>
              <a:rPr lang="en-US" sz="2200" dirty="0" smtClean="0"/>
              <a:t>.</a:t>
            </a:r>
            <a:endParaRPr lang="id-ID" sz="2200" dirty="0" smtClean="0"/>
          </a:p>
          <a:p>
            <a:pPr marL="354013" indent="-354013">
              <a:buFont typeface="Wingdings" pitchFamily="2" charset="2"/>
              <a:buChar char="v"/>
            </a:pPr>
            <a:r>
              <a:rPr lang="en-US" sz="2200" dirty="0" err="1" smtClean="0"/>
              <a:t>Pemahaman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keyakinan</a:t>
            </a:r>
            <a:r>
              <a:rPr lang="en-US" sz="2200" dirty="0" smtClean="0"/>
              <a:t> agama </a:t>
            </a:r>
            <a:r>
              <a:rPr lang="en-US" sz="2200" dirty="0" err="1" smtClean="0"/>
              <a:t>berkembang</a:t>
            </a:r>
            <a:r>
              <a:rPr lang="en-US" sz="2200" dirty="0" smtClean="0"/>
              <a:t> </a:t>
            </a:r>
            <a:r>
              <a:rPr lang="en-US" sz="2200" dirty="0" err="1" smtClean="0"/>
              <a:t>sehingga</a:t>
            </a:r>
            <a:r>
              <a:rPr lang="en-US" sz="2200" dirty="0" smtClean="0"/>
              <a:t> </a:t>
            </a:r>
            <a:r>
              <a:rPr lang="en-US" sz="2200" dirty="0" err="1" smtClean="0"/>
              <a:t>terdapat</a:t>
            </a:r>
            <a:r>
              <a:rPr lang="en-US" sz="2200" dirty="0" smtClean="0"/>
              <a:t> </a:t>
            </a:r>
            <a:r>
              <a:rPr lang="en-US" sz="2200" dirty="0" err="1" smtClean="0"/>
              <a:t>paham</a:t>
            </a:r>
            <a:r>
              <a:rPr lang="en-US" sz="2200" dirty="0" smtClean="0"/>
              <a:t> </a:t>
            </a:r>
            <a:r>
              <a:rPr lang="en-US" sz="2200" dirty="0" err="1" smtClean="0"/>
              <a:t>baru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luar</a:t>
            </a:r>
            <a:r>
              <a:rPr lang="en-US" sz="2200" dirty="0" smtClean="0"/>
              <a:t> </a:t>
            </a:r>
            <a:r>
              <a:rPr lang="en-US" sz="2200" dirty="0" err="1" smtClean="0"/>
              <a:t>keyakinan</a:t>
            </a:r>
            <a:r>
              <a:rPr lang="en-US" sz="2200" dirty="0" smtClean="0"/>
              <a:t>  yang  </a:t>
            </a:r>
            <a:r>
              <a:rPr lang="en-US" sz="2200" dirty="0" err="1" smtClean="0"/>
              <a:t>sebelumnya</a:t>
            </a:r>
            <a:r>
              <a:rPr lang="en-US" sz="2200" dirty="0" smtClean="0"/>
              <a:t>  </a:t>
            </a:r>
            <a:r>
              <a:rPr lang="en-US" sz="2200" dirty="0" err="1" smtClean="0"/>
              <a:t>dianut</a:t>
            </a:r>
            <a:r>
              <a:rPr lang="en-US" sz="2200" dirty="0" smtClean="0"/>
              <a:t>. </a:t>
            </a:r>
            <a:endParaRPr lang="id-ID" sz="2200" dirty="0" smtClean="0"/>
          </a:p>
          <a:p>
            <a:pPr marL="354013" indent="-354013">
              <a:buFont typeface="Wingdings" pitchFamily="2" charset="2"/>
              <a:buChar char="v"/>
            </a:pPr>
            <a:r>
              <a:rPr lang="en-US" sz="2200" dirty="0" err="1" smtClean="0"/>
              <a:t>Pemahaman</a:t>
            </a:r>
            <a:r>
              <a:rPr lang="en-US" sz="2200" dirty="0" smtClean="0"/>
              <a:t>  </a:t>
            </a:r>
            <a:r>
              <a:rPr lang="en-US" sz="2200" dirty="0" err="1" smtClean="0"/>
              <a:t>kemanusiaan</a:t>
            </a:r>
            <a:r>
              <a:rPr lang="en-US" sz="2200" dirty="0" smtClean="0"/>
              <a:t>  </a:t>
            </a:r>
            <a:r>
              <a:rPr lang="en-US" sz="2200" dirty="0" err="1" smtClean="0"/>
              <a:t>juga</a:t>
            </a:r>
            <a:r>
              <a:rPr lang="en-US" sz="2200" dirty="0" smtClean="0"/>
              <a:t> </a:t>
            </a:r>
            <a:r>
              <a:rPr lang="en-US" sz="2200" dirty="0" err="1" smtClean="0"/>
              <a:t>berkembang</a:t>
            </a:r>
            <a:r>
              <a:rPr lang="en-US" sz="2200" dirty="0" smtClean="0"/>
              <a:t>  </a:t>
            </a:r>
            <a:r>
              <a:rPr lang="en-US" sz="2200" dirty="0" err="1" smtClean="0"/>
              <a:t>karena</a:t>
            </a:r>
            <a:r>
              <a:rPr lang="en-US" sz="2200" dirty="0" smtClean="0"/>
              <a:t>   </a:t>
            </a:r>
            <a:r>
              <a:rPr lang="en-US" sz="2200" dirty="0" err="1" smtClean="0"/>
              <a:t>berkembangnya</a:t>
            </a:r>
            <a:r>
              <a:rPr lang="en-US" sz="2200" dirty="0" smtClean="0"/>
              <a:t>   </a:t>
            </a:r>
            <a:r>
              <a:rPr lang="en-US" sz="2200" dirty="0" err="1" smtClean="0"/>
              <a:t>wacana</a:t>
            </a:r>
            <a:r>
              <a:rPr lang="en-US" sz="2200" dirty="0" smtClean="0"/>
              <a:t>  </a:t>
            </a:r>
            <a:r>
              <a:rPr lang="en-US" sz="2200" dirty="0" err="1" smtClean="0"/>
              <a:t>tentang</a:t>
            </a:r>
            <a:r>
              <a:rPr lang="en-US" sz="2200" dirty="0" smtClean="0"/>
              <a:t>  </a:t>
            </a:r>
            <a:r>
              <a:rPr lang="en-US" sz="2200" dirty="0" err="1" smtClean="0"/>
              <a:t>hak</a:t>
            </a:r>
            <a:r>
              <a:rPr lang="en-US" sz="2200" dirty="0" smtClean="0"/>
              <a:t>  </a:t>
            </a:r>
            <a:r>
              <a:rPr lang="en-US" sz="2200" dirty="0" err="1" smtClean="0"/>
              <a:t>asasi</a:t>
            </a:r>
            <a:r>
              <a:rPr lang="en-US" sz="2200" dirty="0" smtClean="0"/>
              <a:t>  </a:t>
            </a:r>
            <a:r>
              <a:rPr lang="en-US" sz="2200" dirty="0" err="1" smtClean="0"/>
              <a:t>manusia</a:t>
            </a:r>
            <a:r>
              <a:rPr lang="en-US" sz="2200" dirty="0" smtClean="0"/>
              <a:t>. </a:t>
            </a:r>
            <a:r>
              <a:rPr lang="en-US" sz="2200" dirty="0" err="1" smtClean="0"/>
              <a:t>Kecintaan</a:t>
            </a:r>
            <a:r>
              <a:rPr lang="en-US" sz="2200" dirty="0" smtClean="0"/>
              <a:t>  </a:t>
            </a:r>
            <a:r>
              <a:rPr lang="en-US" sz="2200" dirty="0" err="1" smtClean="0"/>
              <a:t>pada</a:t>
            </a:r>
            <a:r>
              <a:rPr lang="en-US" sz="2200" dirty="0" smtClean="0"/>
              <a:t>  </a:t>
            </a:r>
            <a:r>
              <a:rPr lang="en-US" sz="2200" dirty="0" err="1" smtClean="0"/>
              <a:t>tanah</a:t>
            </a:r>
            <a:r>
              <a:rPr lang="en-US" sz="2200" dirty="0" smtClean="0"/>
              <a:t>  air  </a:t>
            </a:r>
            <a:r>
              <a:rPr lang="en-US" sz="2200" dirty="0" err="1" smtClean="0"/>
              <a:t>kerajaannya</a:t>
            </a:r>
            <a:r>
              <a:rPr lang="en-US" sz="2200" dirty="0" smtClean="0"/>
              <a:t>  </a:t>
            </a:r>
            <a:r>
              <a:rPr lang="en-US" sz="2200" dirty="0" err="1" smtClean="0"/>
              <a:t>dileburkan</a:t>
            </a:r>
            <a:r>
              <a:rPr lang="en-US" sz="2200" dirty="0" smtClean="0"/>
              <a:t>  </a:t>
            </a:r>
            <a:r>
              <a:rPr lang="en-US" sz="2200" dirty="0" err="1" smtClean="0"/>
              <a:t>dalam</a:t>
            </a:r>
            <a:r>
              <a:rPr lang="en-US" sz="2200" dirty="0" smtClean="0"/>
              <a:t>  </a:t>
            </a:r>
            <a:r>
              <a:rPr lang="en-US" sz="2200" dirty="0" err="1" smtClean="0"/>
              <a:t>kecintaan</a:t>
            </a:r>
            <a:r>
              <a:rPr lang="en-US" sz="2200" dirty="0" smtClean="0"/>
              <a:t>  </a:t>
            </a:r>
            <a:r>
              <a:rPr lang="en-US" sz="2200" dirty="0" err="1" smtClean="0"/>
              <a:t>pada</a:t>
            </a:r>
            <a:r>
              <a:rPr lang="en-US" sz="2200" dirty="0" smtClean="0"/>
              <a:t> Indonesia. </a:t>
            </a:r>
            <a:endParaRPr lang="id-ID" sz="2200" dirty="0" smtClean="0"/>
          </a:p>
          <a:p>
            <a:pPr marL="354013" indent="-354013">
              <a:buFont typeface="Wingdings" pitchFamily="2" charset="2"/>
              <a:buChar char="v"/>
            </a:pPr>
            <a:r>
              <a:rPr lang="en-US" sz="2200" dirty="0" err="1" smtClean="0"/>
              <a:t>Pemerintahan</a:t>
            </a:r>
            <a:r>
              <a:rPr lang="en-US" sz="2200" dirty="0" smtClean="0"/>
              <a:t> yang </a:t>
            </a:r>
            <a:r>
              <a:rPr lang="en-US" sz="2200" dirty="0" err="1" smtClean="0"/>
              <a:t>monarkhi</a:t>
            </a:r>
            <a:r>
              <a:rPr lang="en-US" sz="2200" dirty="0" smtClean="0"/>
              <a:t> </a:t>
            </a:r>
            <a:r>
              <a:rPr lang="en-US" sz="2200" dirty="0" err="1" smtClean="0"/>
              <a:t>berubah</a:t>
            </a:r>
            <a:r>
              <a:rPr lang="en-US" sz="2200" dirty="0" smtClean="0"/>
              <a:t> </a:t>
            </a:r>
            <a:r>
              <a:rPr lang="en-US" sz="2200" dirty="0" err="1" smtClean="0"/>
              <a:t>menjadi</a:t>
            </a:r>
            <a:r>
              <a:rPr lang="en-US" sz="2200" dirty="0" smtClean="0"/>
              <a:t> </a:t>
            </a:r>
            <a:r>
              <a:rPr lang="en-US" sz="2200" dirty="0" err="1" smtClean="0"/>
              <a:t>demokrasi</a:t>
            </a:r>
            <a:r>
              <a:rPr lang="en-US" sz="2200" dirty="0" smtClean="0"/>
              <a:t>. </a:t>
            </a:r>
            <a:r>
              <a:rPr lang="id-ID" sz="2200" dirty="0" smtClean="0"/>
              <a:t>K</a:t>
            </a:r>
            <a:r>
              <a:rPr lang="en-US" sz="2200" dirty="0" err="1" smtClean="0"/>
              <a:t>onsep</a:t>
            </a:r>
            <a:r>
              <a:rPr lang="en-US" sz="2200" dirty="0" smtClean="0"/>
              <a:t> </a:t>
            </a:r>
            <a:r>
              <a:rPr lang="en-US" sz="2200" dirty="0" err="1" smtClean="0"/>
              <a:t>keadilan</a:t>
            </a:r>
            <a:r>
              <a:rPr lang="en-US" sz="2200" dirty="0" smtClean="0"/>
              <a:t> </a:t>
            </a:r>
            <a:r>
              <a:rPr lang="en-US" sz="2200" dirty="0" err="1" smtClean="0"/>
              <a:t>juga</a:t>
            </a:r>
            <a:r>
              <a:rPr lang="en-US" sz="2200" dirty="0" smtClean="0"/>
              <a:t> </a:t>
            </a:r>
            <a:r>
              <a:rPr lang="en-US" sz="2200" dirty="0" err="1" smtClean="0"/>
              <a:t>melintasi</a:t>
            </a:r>
            <a:r>
              <a:rPr lang="en-US" sz="2200" dirty="0" smtClean="0"/>
              <a:t> </a:t>
            </a:r>
            <a:r>
              <a:rPr lang="en-US" sz="2200" dirty="0" err="1" smtClean="0"/>
              <a:t>tembok</a:t>
            </a:r>
            <a:r>
              <a:rPr lang="en-US" sz="2200" dirty="0" smtClean="0"/>
              <a:t> </a:t>
            </a:r>
            <a:r>
              <a:rPr lang="en-US" sz="2200" dirty="0" err="1" smtClean="0"/>
              <a:t>etnik</a:t>
            </a:r>
            <a:r>
              <a:rPr lang="en-US" dirty="0" smtClean="0"/>
              <a:t>.</a:t>
            </a:r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8675" y="1714488"/>
            <a:ext cx="3957639" cy="4457712"/>
          </a:xfrm>
        </p:spPr>
        <p:txBody>
          <a:bodyPr>
            <a:normAutofit fontScale="92500"/>
          </a:bodyPr>
          <a:lstStyle/>
          <a:p>
            <a:pPr marL="354013" indent="-354013">
              <a:buFont typeface="Wingdings" pitchFamily="2" charset="2"/>
              <a:buChar char="q"/>
            </a:pPr>
            <a:r>
              <a:rPr lang="en-US" sz="2200" dirty="0" err="1" smtClean="0"/>
              <a:t>Pancasila</a:t>
            </a:r>
            <a:r>
              <a:rPr lang="en-US" sz="2200" dirty="0" smtClean="0"/>
              <a:t> </a:t>
            </a:r>
            <a:r>
              <a:rPr lang="en-US" sz="2200" dirty="0" err="1" smtClean="0"/>
              <a:t>dirumuskan</a:t>
            </a:r>
            <a:r>
              <a:rPr lang="en-US" sz="2200" dirty="0" smtClean="0"/>
              <a:t> </a:t>
            </a:r>
            <a:r>
              <a:rPr lang="en-US" sz="2200" dirty="0" err="1" smtClean="0"/>
              <a:t>melalui</a:t>
            </a:r>
            <a:r>
              <a:rPr lang="en-US" sz="2200" dirty="0" smtClean="0"/>
              <a:t> </a:t>
            </a:r>
            <a:r>
              <a:rPr lang="en-US" sz="2200" dirty="0" err="1" smtClean="0"/>
              <a:t>musyawarah</a:t>
            </a:r>
            <a:r>
              <a:rPr lang="en-US" sz="2200" dirty="0" smtClean="0"/>
              <a:t> </a:t>
            </a:r>
            <a:r>
              <a:rPr lang="en-US" sz="2200" dirty="0" err="1" smtClean="0"/>
              <a:t>bersama</a:t>
            </a:r>
            <a:r>
              <a:rPr lang="en-US" sz="2200" dirty="0" smtClean="0"/>
              <a:t> </a:t>
            </a:r>
            <a:r>
              <a:rPr lang="en-US" sz="2200" dirty="0" err="1" smtClean="0"/>
              <a:t>anggota</a:t>
            </a:r>
            <a:r>
              <a:rPr lang="en-US" sz="2200" dirty="0" smtClean="0"/>
              <a:t> BPUPKI yang </a:t>
            </a:r>
            <a:r>
              <a:rPr lang="en-US" sz="2200" dirty="0" err="1" smtClean="0"/>
              <a:t>diwakili</a:t>
            </a:r>
            <a:r>
              <a:rPr lang="en-US" sz="2200" dirty="0" smtClean="0"/>
              <a:t> </a:t>
            </a:r>
            <a:r>
              <a:rPr lang="en-US" sz="2200" dirty="0" err="1" smtClean="0"/>
              <a:t>oleh</a:t>
            </a:r>
            <a:r>
              <a:rPr lang="en-US" sz="2200" dirty="0" smtClean="0"/>
              <a:t> </a:t>
            </a:r>
            <a:r>
              <a:rPr lang="en-US" sz="2200" dirty="0" err="1" smtClean="0"/>
              <a:t>berbagai</a:t>
            </a:r>
            <a:r>
              <a:rPr lang="en-US" sz="2200" dirty="0" smtClean="0"/>
              <a:t> </a:t>
            </a:r>
            <a:r>
              <a:rPr lang="en-US" sz="2200" dirty="0" err="1" smtClean="0"/>
              <a:t>wilayah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penganut</a:t>
            </a:r>
            <a:r>
              <a:rPr lang="en-US" sz="2200" dirty="0" smtClean="0"/>
              <a:t> agama, </a:t>
            </a:r>
            <a:r>
              <a:rPr lang="en-US" sz="2200" dirty="0" err="1" smtClean="0"/>
              <a:t>bukan</a:t>
            </a:r>
            <a:r>
              <a:rPr lang="en-US" sz="2200" dirty="0" smtClean="0"/>
              <a:t> </a:t>
            </a:r>
            <a:r>
              <a:rPr lang="en-US" sz="2200" dirty="0" err="1" smtClean="0"/>
              <a:t>dipaksakan</a:t>
            </a:r>
            <a:r>
              <a:rPr lang="en-US" sz="2200" dirty="0" smtClean="0"/>
              <a:t> </a:t>
            </a:r>
            <a:r>
              <a:rPr lang="en-US" sz="2200" dirty="0" err="1" smtClean="0"/>
              <a:t>oleh</a:t>
            </a:r>
            <a:r>
              <a:rPr lang="en-US" sz="2200" dirty="0" smtClean="0"/>
              <a:t> </a:t>
            </a:r>
            <a:r>
              <a:rPr lang="en-US" sz="2200" dirty="0" err="1" smtClean="0"/>
              <a:t>suatu</a:t>
            </a:r>
            <a:r>
              <a:rPr lang="en-US" sz="2200" dirty="0" smtClean="0"/>
              <a:t> </a:t>
            </a:r>
            <a:r>
              <a:rPr lang="en-US" sz="2200" dirty="0" err="1" smtClean="0"/>
              <a:t>kekuatan</a:t>
            </a:r>
            <a:r>
              <a:rPr lang="en-US" sz="2200" dirty="0" smtClean="0"/>
              <a:t>/</a:t>
            </a:r>
            <a:r>
              <a:rPr lang="en-US" sz="2200" dirty="0" err="1" smtClean="0"/>
              <a:t>rezim</a:t>
            </a:r>
            <a:r>
              <a:rPr lang="en-US" sz="2200" dirty="0" smtClean="0"/>
              <a:t>  </a:t>
            </a:r>
            <a:r>
              <a:rPr lang="en-US" sz="2200" dirty="0" err="1" smtClean="0"/>
              <a:t>tertentu</a:t>
            </a:r>
            <a:r>
              <a:rPr lang="en-US" sz="2200" dirty="0" smtClean="0"/>
              <a:t>.  </a:t>
            </a:r>
            <a:endParaRPr lang="id-ID" sz="2200" dirty="0" smtClean="0"/>
          </a:p>
          <a:p>
            <a:pPr marL="354013" indent="-354013">
              <a:buFont typeface="Wingdings" pitchFamily="2" charset="2"/>
              <a:buChar char="q"/>
            </a:pP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demikian</a:t>
            </a:r>
            <a:r>
              <a:rPr lang="en-US" sz="2200" dirty="0" smtClean="0"/>
              <a:t>  </a:t>
            </a:r>
            <a:r>
              <a:rPr lang="en-US" sz="2200" dirty="0" err="1" smtClean="0"/>
              <a:t>Pancasila</a:t>
            </a:r>
            <a:r>
              <a:rPr lang="en-US" sz="2200" dirty="0" smtClean="0"/>
              <a:t>  </a:t>
            </a:r>
            <a:r>
              <a:rPr lang="en-US" sz="2200" dirty="0" err="1" smtClean="0"/>
              <a:t>betul-betul</a:t>
            </a:r>
            <a:r>
              <a:rPr lang="en-US" sz="2200" dirty="0" smtClean="0"/>
              <a:t> </a:t>
            </a:r>
            <a:r>
              <a:rPr lang="en-US" sz="2200" dirty="0" err="1" smtClean="0"/>
              <a:t>merupakan</a:t>
            </a:r>
            <a:r>
              <a:rPr lang="en-US" sz="2200" dirty="0" smtClean="0"/>
              <a:t>  </a:t>
            </a:r>
            <a:r>
              <a:rPr lang="en-US" sz="2200" dirty="0" err="1" smtClean="0"/>
              <a:t>nilai</a:t>
            </a:r>
            <a:r>
              <a:rPr lang="en-US" sz="2200" dirty="0" smtClean="0"/>
              <a:t>  </a:t>
            </a:r>
            <a:r>
              <a:rPr lang="en-US" sz="2200" dirty="0" err="1" smtClean="0"/>
              <a:t>dasar</a:t>
            </a:r>
            <a:r>
              <a:rPr lang="en-US" sz="2200" dirty="0" smtClean="0"/>
              <a:t>  </a:t>
            </a:r>
            <a:r>
              <a:rPr lang="en-US" sz="2200" dirty="0" err="1" smtClean="0"/>
              <a:t>sekaligus</a:t>
            </a:r>
            <a:r>
              <a:rPr lang="en-US" sz="2200" dirty="0" smtClean="0"/>
              <a:t>  ideal  </a:t>
            </a:r>
            <a:r>
              <a:rPr lang="en-US" sz="2200" dirty="0" err="1" smtClean="0"/>
              <a:t>untuk</a:t>
            </a:r>
            <a:r>
              <a:rPr lang="en-US" sz="2200" dirty="0" smtClean="0"/>
              <a:t>  </a:t>
            </a:r>
            <a:r>
              <a:rPr lang="en-US" sz="2200" dirty="0" err="1" smtClean="0"/>
              <a:t>bangsa</a:t>
            </a:r>
            <a:r>
              <a:rPr lang="en-US" sz="2200" dirty="0" smtClean="0"/>
              <a:t> Indonesia.</a:t>
            </a:r>
            <a:endParaRPr lang="id-ID" sz="2200" dirty="0" smtClean="0"/>
          </a:p>
          <a:p>
            <a:pPr marL="354013" indent="-354013">
              <a:buFont typeface="Wingdings" pitchFamily="2" charset="2"/>
              <a:buChar char="q"/>
            </a:pPr>
            <a:r>
              <a:rPr lang="en-US" sz="2200" dirty="0" err="1" smtClean="0"/>
              <a:t>Nilai-nilai</a:t>
            </a:r>
            <a:r>
              <a:rPr lang="en-US" sz="2200" dirty="0" smtClean="0"/>
              <a:t> yang </a:t>
            </a:r>
            <a:r>
              <a:rPr lang="en-US" sz="2200" dirty="0" err="1" smtClean="0"/>
              <a:t>merupakan</a:t>
            </a:r>
            <a:r>
              <a:rPr lang="en-US" sz="2200" dirty="0" smtClean="0"/>
              <a:t> </a:t>
            </a:r>
            <a:r>
              <a:rPr lang="en-US" sz="2200" dirty="0" err="1" smtClean="0"/>
              <a:t>identitas</a:t>
            </a:r>
            <a:r>
              <a:rPr lang="en-US" sz="2200" dirty="0" smtClean="0"/>
              <a:t> </a:t>
            </a:r>
            <a:r>
              <a:rPr lang="en-US" sz="2200" dirty="0" err="1" smtClean="0"/>
              <a:t>sekaligus</a:t>
            </a:r>
            <a:r>
              <a:rPr lang="en-US" sz="2200" dirty="0" smtClean="0"/>
              <a:t> </a:t>
            </a:r>
            <a:r>
              <a:rPr lang="en-US" sz="2200" dirty="0" err="1" smtClean="0"/>
              <a:t>karakter</a:t>
            </a:r>
            <a:r>
              <a:rPr lang="en-US" sz="2200" dirty="0" smtClean="0"/>
              <a:t> </a:t>
            </a:r>
            <a:r>
              <a:rPr lang="en-US" sz="2200" dirty="0" err="1" smtClean="0"/>
              <a:t>bangsa</a:t>
            </a:r>
            <a:r>
              <a:rPr lang="en-US" sz="2200" dirty="0" smtClean="0"/>
              <a:t> (</a:t>
            </a:r>
            <a:r>
              <a:rPr lang="en-US" sz="2200" dirty="0" err="1" smtClean="0"/>
              <a:t>Kaelan</a:t>
            </a:r>
            <a:r>
              <a:rPr lang="en-US" sz="2200" dirty="0" smtClean="0"/>
              <a:t>, 2007: 52).</a:t>
            </a:r>
            <a:endParaRPr lang="id-ID" sz="2200" dirty="0" smtClean="0"/>
          </a:p>
          <a:p>
            <a:endParaRPr lang="id-ID" dirty="0"/>
          </a:p>
        </p:txBody>
      </p:sp>
      <p:pic>
        <p:nvPicPr>
          <p:cNvPr id="28674" name="Picture 2" descr="Hasil Sidang Pertama BPUPKI yang Melahirkan Dasar Negara Pancasila - Semua  Halaman - Bobo"/>
          <p:cNvPicPr>
            <a:picLocks noChangeAspect="1" noChangeArrowheads="1"/>
          </p:cNvPicPr>
          <p:nvPr/>
        </p:nvPicPr>
        <p:blipFill>
          <a:blip r:embed="rId2"/>
          <a:srcRect t="9259" r="1667" b="9259"/>
          <a:stretch>
            <a:fillRect/>
          </a:stretch>
        </p:blipFill>
        <p:spPr bwMode="auto">
          <a:xfrm>
            <a:off x="5000628" y="1714488"/>
            <a:ext cx="3500461" cy="45720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d-ID" dirty="0" smtClean="0"/>
              <a:t>PROSES BERBANGSA &amp; BERNEGARA</a:t>
            </a:r>
            <a:endParaRPr lang="id-ID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PROSES TERBENTUKNYA NASIONALISME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600200"/>
            <a:ext cx="7743853" cy="4572000"/>
          </a:xfrm>
        </p:spPr>
        <p:txBody>
          <a:bodyPr>
            <a:noAutofit/>
          </a:bodyPr>
          <a:lstStyle/>
          <a:p>
            <a:pPr marL="354013" indent="-354013">
              <a:buFont typeface="Wingdings" pitchFamily="2" charset="2"/>
              <a:buChar char="v"/>
            </a:pPr>
            <a:r>
              <a:rPr lang="en-US" sz="2200" dirty="0" err="1" smtClean="0"/>
              <a:t>Proses</a:t>
            </a:r>
            <a:r>
              <a:rPr lang="en-US" sz="2200" dirty="0" smtClean="0"/>
              <a:t>  </a:t>
            </a:r>
            <a:r>
              <a:rPr lang="en-US" sz="2200" dirty="0" err="1" smtClean="0"/>
              <a:t>terbentuknya</a:t>
            </a:r>
            <a:r>
              <a:rPr lang="en-US" sz="2200" dirty="0" smtClean="0"/>
              <a:t>  </a:t>
            </a:r>
            <a:r>
              <a:rPr lang="en-US" sz="2200" dirty="0" err="1" smtClean="0"/>
              <a:t>nasionalisme</a:t>
            </a:r>
            <a:r>
              <a:rPr lang="en-US" sz="2200" dirty="0" smtClean="0"/>
              <a:t>  yang  </a:t>
            </a:r>
            <a:r>
              <a:rPr lang="en-US" sz="2200" dirty="0" err="1" smtClean="0"/>
              <a:t>berakar</a:t>
            </a:r>
            <a:r>
              <a:rPr lang="en-US" sz="2200" dirty="0" smtClean="0"/>
              <a:t>  </a:t>
            </a:r>
            <a:r>
              <a:rPr lang="en-US" sz="2200" dirty="0" err="1" smtClean="0"/>
              <a:t>pada</a:t>
            </a:r>
            <a:r>
              <a:rPr lang="en-US" sz="2200" dirty="0" smtClean="0"/>
              <a:t> </a:t>
            </a:r>
            <a:r>
              <a:rPr lang="en-US" sz="2200" dirty="0" err="1" smtClean="0"/>
              <a:t>budaya</a:t>
            </a:r>
            <a:r>
              <a:rPr lang="en-US" sz="2200" dirty="0" smtClean="0"/>
              <a:t> </a:t>
            </a:r>
            <a:r>
              <a:rPr lang="en-US" sz="2200" dirty="0" err="1" smtClean="0"/>
              <a:t>ini</a:t>
            </a:r>
            <a:r>
              <a:rPr lang="en-US" sz="2200" dirty="0" smtClean="0"/>
              <a:t> </a:t>
            </a:r>
            <a:r>
              <a:rPr lang="en-US" sz="2200" dirty="0" err="1" smtClean="0"/>
              <a:t>menurut</a:t>
            </a:r>
            <a:r>
              <a:rPr lang="en-US" sz="2200" dirty="0" smtClean="0"/>
              <a:t> Mohammad </a:t>
            </a:r>
            <a:r>
              <a:rPr lang="id-ID" sz="2200" dirty="0" smtClean="0"/>
              <a:t> </a:t>
            </a:r>
            <a:r>
              <a:rPr lang="en-US" sz="2200" dirty="0" err="1" smtClean="0"/>
              <a:t>Yamin</a:t>
            </a:r>
            <a:r>
              <a:rPr lang="en-US" sz="2200" dirty="0" smtClean="0"/>
              <a:t> </a:t>
            </a:r>
            <a:r>
              <a:rPr lang="en-US" sz="2200" dirty="0" err="1" smtClean="0"/>
              <a:t>diistilahkan</a:t>
            </a:r>
            <a:r>
              <a:rPr lang="en-US" sz="2200" dirty="0" smtClean="0"/>
              <a:t>  </a:t>
            </a:r>
            <a:r>
              <a:rPr lang="en-US" sz="2200" dirty="0" err="1" smtClean="0"/>
              <a:t>sebagai</a:t>
            </a:r>
            <a:r>
              <a:rPr lang="en-US" sz="2200" dirty="0" smtClean="0"/>
              <a:t> </a:t>
            </a:r>
            <a:r>
              <a:rPr lang="en-US" sz="2200" dirty="0" err="1" smtClean="0"/>
              <a:t>fase</a:t>
            </a:r>
            <a:r>
              <a:rPr lang="en-US" sz="2200" dirty="0" smtClean="0"/>
              <a:t> </a:t>
            </a:r>
            <a:r>
              <a:rPr lang="en-US" sz="2200" dirty="0" err="1" smtClean="0"/>
              <a:t>nasionalisme</a:t>
            </a:r>
            <a:r>
              <a:rPr lang="en-US" sz="2200" dirty="0" smtClean="0"/>
              <a:t> lama (</a:t>
            </a:r>
            <a:r>
              <a:rPr lang="en-US" sz="2200" dirty="0" err="1" smtClean="0"/>
              <a:t>Kaelan</a:t>
            </a:r>
            <a:r>
              <a:rPr lang="en-US" sz="2200" dirty="0" smtClean="0"/>
              <a:t>, 2007: 52).</a:t>
            </a:r>
            <a:endParaRPr lang="id-ID" sz="2200" dirty="0" smtClean="0"/>
          </a:p>
          <a:p>
            <a:pPr marL="354013" indent="-354013">
              <a:buFont typeface="Wingdings" pitchFamily="2" charset="2"/>
              <a:buChar char="v"/>
            </a:pPr>
            <a:r>
              <a:rPr lang="en-US" sz="2200" dirty="0" err="1" smtClean="0"/>
              <a:t>Pembentukan</a:t>
            </a:r>
            <a:r>
              <a:rPr lang="en-US" sz="2200" dirty="0" smtClean="0"/>
              <a:t> </a:t>
            </a:r>
            <a:r>
              <a:rPr lang="en-US" sz="2200" dirty="0" err="1" smtClean="0"/>
              <a:t>nasionalisme</a:t>
            </a:r>
            <a:r>
              <a:rPr lang="en-US" sz="2200" dirty="0" smtClean="0"/>
              <a:t> modern </a:t>
            </a:r>
            <a:r>
              <a:rPr lang="en-US" sz="2200" dirty="0" err="1" smtClean="0"/>
              <a:t>menurut</a:t>
            </a:r>
            <a:r>
              <a:rPr lang="en-US" sz="2200" dirty="0" smtClean="0"/>
              <a:t> </a:t>
            </a:r>
            <a:r>
              <a:rPr lang="en-US" sz="2200" dirty="0" err="1" smtClean="0"/>
              <a:t>Yamin</a:t>
            </a:r>
            <a:r>
              <a:rPr lang="en-US" sz="2200" dirty="0" smtClean="0"/>
              <a:t> </a:t>
            </a:r>
            <a:r>
              <a:rPr lang="en-US" sz="2200" dirty="0" err="1" smtClean="0"/>
              <a:t>dirintis</a:t>
            </a:r>
            <a:r>
              <a:rPr lang="en-US" sz="2200" dirty="0" smtClean="0"/>
              <a:t> </a:t>
            </a:r>
            <a:r>
              <a:rPr lang="en-US" sz="2200" dirty="0" err="1" smtClean="0"/>
              <a:t>oleh</a:t>
            </a:r>
            <a:r>
              <a:rPr lang="en-US" sz="2200" dirty="0" smtClean="0"/>
              <a:t> </a:t>
            </a:r>
            <a:r>
              <a:rPr lang="en-US" sz="2200" dirty="0" err="1" smtClean="0"/>
              <a:t>para</a:t>
            </a:r>
            <a:r>
              <a:rPr lang="en-US" sz="2200" dirty="0" smtClean="0"/>
              <a:t> </a:t>
            </a:r>
            <a:r>
              <a:rPr lang="en-US" sz="2200" dirty="0" err="1" smtClean="0"/>
              <a:t>tokoh</a:t>
            </a:r>
            <a:r>
              <a:rPr lang="en-US" sz="2200" dirty="0" smtClean="0"/>
              <a:t> </a:t>
            </a:r>
            <a:r>
              <a:rPr lang="en-US" sz="2200" dirty="0" err="1" smtClean="0"/>
              <a:t>pejuang</a:t>
            </a:r>
            <a:r>
              <a:rPr lang="en-US" sz="2200" dirty="0" smtClean="0"/>
              <a:t> </a:t>
            </a:r>
            <a:r>
              <a:rPr lang="en-US" sz="2200" dirty="0" err="1" smtClean="0"/>
              <a:t>kemerdekaan</a:t>
            </a:r>
            <a:r>
              <a:rPr lang="en-US" sz="2200" dirty="0" smtClean="0"/>
              <a:t>  </a:t>
            </a:r>
            <a:r>
              <a:rPr lang="en-US" sz="2200" dirty="0" err="1" smtClean="0"/>
              <a:t>dimulai</a:t>
            </a:r>
            <a:r>
              <a:rPr lang="en-US" sz="2200" dirty="0" smtClean="0"/>
              <a:t> </a:t>
            </a:r>
            <a:r>
              <a:rPr lang="en-US" sz="2200" dirty="0" err="1" smtClean="0"/>
              <a:t>dari</a:t>
            </a:r>
            <a:r>
              <a:rPr lang="en-US" sz="2200" dirty="0" smtClean="0"/>
              <a:t> </a:t>
            </a:r>
            <a:r>
              <a:rPr lang="en-US" sz="2200" dirty="0" err="1" smtClean="0"/>
              <a:t>tahun</a:t>
            </a:r>
            <a:r>
              <a:rPr lang="en-US" sz="2200" dirty="0" smtClean="0"/>
              <a:t>  1908 </a:t>
            </a:r>
            <a:r>
              <a:rPr lang="en-US" sz="2200" dirty="0" err="1" smtClean="0"/>
              <a:t>berdirinya</a:t>
            </a:r>
            <a:r>
              <a:rPr lang="en-US" sz="2200" dirty="0" smtClean="0"/>
              <a:t>  </a:t>
            </a:r>
            <a:r>
              <a:rPr lang="en-US" sz="2200" dirty="0" err="1" smtClean="0"/>
              <a:t>organisasi</a:t>
            </a:r>
            <a:r>
              <a:rPr lang="id-ID" sz="2200" dirty="0" smtClean="0"/>
              <a:t> </a:t>
            </a:r>
            <a:r>
              <a:rPr lang="en-US" sz="2200" dirty="0" err="1" smtClean="0"/>
              <a:t>pergerakan</a:t>
            </a:r>
            <a:r>
              <a:rPr lang="en-US" sz="2200" dirty="0" smtClean="0"/>
              <a:t>  Budi  </a:t>
            </a:r>
            <a:r>
              <a:rPr lang="en-US" sz="2200" dirty="0" err="1" smtClean="0"/>
              <a:t>Utomo</a:t>
            </a:r>
            <a:r>
              <a:rPr lang="en-US" sz="2200" dirty="0" smtClean="0"/>
              <a:t>,  </a:t>
            </a:r>
            <a:r>
              <a:rPr lang="en-US" sz="2200" dirty="0" err="1" smtClean="0"/>
              <a:t>kemudian</a:t>
            </a:r>
            <a:r>
              <a:rPr lang="en-US" sz="2200" dirty="0" smtClean="0"/>
              <a:t>  </a:t>
            </a:r>
            <a:r>
              <a:rPr lang="en-US" sz="2200" dirty="0" err="1" smtClean="0"/>
              <a:t>dicetuskannya</a:t>
            </a:r>
            <a:r>
              <a:rPr lang="en-US" sz="2200" dirty="0" smtClean="0"/>
              <a:t>  </a:t>
            </a:r>
            <a:r>
              <a:rPr lang="en-US" sz="2200" dirty="0" err="1" smtClean="0"/>
              <a:t>Sumpah</a:t>
            </a:r>
            <a:r>
              <a:rPr lang="en-US" sz="2200" dirty="0" smtClean="0"/>
              <a:t>  </a:t>
            </a:r>
            <a:r>
              <a:rPr lang="en-US" sz="2200" dirty="0" err="1" smtClean="0"/>
              <a:t>Pemuda</a:t>
            </a:r>
            <a:r>
              <a:rPr lang="en-US" sz="2200" dirty="0" smtClean="0"/>
              <a:t>  </a:t>
            </a:r>
            <a:r>
              <a:rPr lang="en-US" sz="2200" dirty="0" err="1" smtClean="0"/>
              <a:t>pada</a:t>
            </a:r>
            <a:r>
              <a:rPr lang="en-US" sz="2200" dirty="0" smtClean="0"/>
              <a:t> </a:t>
            </a:r>
            <a:r>
              <a:rPr lang="en-US" sz="2200" dirty="0" err="1" smtClean="0"/>
              <a:t>tahun</a:t>
            </a:r>
            <a:r>
              <a:rPr lang="en-US" sz="2200" dirty="0" smtClean="0"/>
              <a:t> 1928.  </a:t>
            </a:r>
            <a:endParaRPr lang="id-ID" sz="2200" dirty="0" smtClean="0"/>
          </a:p>
          <a:p>
            <a:pPr marL="354013" indent="-354013">
              <a:buFont typeface="Wingdings" pitchFamily="2" charset="2"/>
              <a:buChar char="v"/>
            </a:pPr>
            <a:r>
              <a:rPr lang="en-US" sz="2200" dirty="0" err="1" smtClean="0"/>
              <a:t>Perjuangan</a:t>
            </a:r>
            <a:r>
              <a:rPr lang="en-US" sz="2200" dirty="0" smtClean="0"/>
              <a:t>  </a:t>
            </a:r>
            <a:r>
              <a:rPr lang="en-US" sz="2200" dirty="0" err="1" smtClean="0"/>
              <a:t>terus</a:t>
            </a:r>
            <a:r>
              <a:rPr lang="en-US" sz="2200" dirty="0" smtClean="0"/>
              <a:t> </a:t>
            </a:r>
            <a:r>
              <a:rPr lang="en-US" sz="2200" dirty="0" err="1" smtClean="0"/>
              <a:t>bergulir</a:t>
            </a:r>
            <a:r>
              <a:rPr lang="en-US" sz="2200" dirty="0" smtClean="0"/>
              <a:t>  </a:t>
            </a:r>
            <a:r>
              <a:rPr lang="en-US" sz="2200" dirty="0" err="1" smtClean="0"/>
              <a:t>hingga</a:t>
            </a:r>
            <a:r>
              <a:rPr lang="en-US" sz="2200" dirty="0" smtClean="0"/>
              <a:t>  </a:t>
            </a:r>
            <a:r>
              <a:rPr lang="en-US" sz="2200" dirty="0" err="1" smtClean="0"/>
              <a:t>mencapai</a:t>
            </a:r>
            <a:r>
              <a:rPr lang="en-US" sz="2200" dirty="0" smtClean="0"/>
              <a:t>  </a:t>
            </a:r>
            <a:r>
              <a:rPr lang="en-US" sz="2200" dirty="0" err="1" smtClean="0"/>
              <a:t>titik</a:t>
            </a:r>
            <a:r>
              <a:rPr lang="en-US" sz="2200" dirty="0" smtClean="0"/>
              <a:t>  </a:t>
            </a:r>
            <a:r>
              <a:rPr lang="en-US" sz="2200" dirty="0" err="1" smtClean="0"/>
              <a:t>kulminasinya</a:t>
            </a:r>
            <a:r>
              <a:rPr lang="en-US" sz="2200" dirty="0" smtClean="0"/>
              <a:t> </a:t>
            </a:r>
            <a:r>
              <a:rPr lang="en-US" sz="2200" dirty="0" err="1" smtClean="0"/>
              <a:t>pada</a:t>
            </a:r>
            <a:r>
              <a:rPr lang="en-US" sz="2200" dirty="0" smtClean="0"/>
              <a:t> </a:t>
            </a:r>
            <a:r>
              <a:rPr lang="en-US" sz="2200" dirty="0" err="1" smtClean="0"/>
              <a:t>tanggal</a:t>
            </a:r>
            <a:r>
              <a:rPr lang="en-US" sz="2200" dirty="0" smtClean="0"/>
              <a:t> 17 </a:t>
            </a:r>
            <a:r>
              <a:rPr lang="en-US" sz="2200" dirty="0" err="1" smtClean="0"/>
              <a:t>Agustus</a:t>
            </a:r>
            <a:r>
              <a:rPr lang="en-US" sz="2200" dirty="0" smtClean="0"/>
              <a:t> 1945 </a:t>
            </a:r>
            <a:r>
              <a:rPr lang="en-US" sz="2200" dirty="0" err="1" smtClean="0"/>
              <a:t>sebagai</a:t>
            </a:r>
            <a:r>
              <a:rPr lang="en-US" sz="2200" dirty="0" smtClean="0"/>
              <a:t> </a:t>
            </a:r>
            <a:r>
              <a:rPr lang="en-US" sz="2200" dirty="0" err="1" smtClean="0"/>
              <a:t>tonggak</a:t>
            </a:r>
            <a:r>
              <a:rPr lang="en-US" sz="2200" dirty="0" smtClean="0"/>
              <a:t> </a:t>
            </a:r>
            <a:r>
              <a:rPr lang="en-US" sz="2200" dirty="0" err="1" smtClean="0"/>
              <a:t>berdirinya</a:t>
            </a:r>
            <a:r>
              <a:rPr lang="en-US" sz="2200" dirty="0" smtClean="0"/>
              <a:t>  </a:t>
            </a:r>
            <a:r>
              <a:rPr lang="en-US" sz="2200" dirty="0" err="1" smtClean="0"/>
              <a:t>negara</a:t>
            </a:r>
            <a:r>
              <a:rPr lang="en-US" sz="2200" dirty="0" smtClean="0"/>
              <a:t> </a:t>
            </a:r>
            <a:r>
              <a:rPr lang="en-US" sz="2200" dirty="0" err="1" smtClean="0"/>
              <a:t>Republik</a:t>
            </a:r>
            <a:r>
              <a:rPr lang="en-US" sz="2200" dirty="0" smtClean="0"/>
              <a:t> Indonesia  (</a:t>
            </a:r>
            <a:r>
              <a:rPr lang="en-US" sz="2200" dirty="0" err="1" smtClean="0"/>
              <a:t>Kaelan</a:t>
            </a:r>
            <a:r>
              <a:rPr lang="en-US" sz="2200" dirty="0" smtClean="0"/>
              <a:t>,  2007:  53).</a:t>
            </a:r>
            <a:endParaRPr lang="id-ID" sz="22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3200" dirty="0" smtClean="0"/>
              <a:t>PERISTIWA </a:t>
            </a:r>
            <a:r>
              <a:rPr lang="en-US" sz="3200" dirty="0" smtClean="0"/>
              <a:t>PROSES </a:t>
            </a:r>
            <a:r>
              <a:rPr lang="id-ID" sz="3200" dirty="0" smtClean="0"/>
              <a:t> </a:t>
            </a:r>
            <a:r>
              <a:rPr lang="en-US" sz="3200" dirty="0" smtClean="0"/>
              <a:t>BERBANGSA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643050"/>
            <a:ext cx="8072494" cy="4572000"/>
          </a:xfrm>
        </p:spPr>
        <p:txBody>
          <a:bodyPr>
            <a:noAutofit/>
          </a:bodyPr>
          <a:lstStyle/>
          <a:p>
            <a:pPr marL="354013" indent="-354013">
              <a:buFont typeface="+mj-lt"/>
              <a:buAutoNum type="alphaLcPeriod"/>
            </a:pPr>
            <a:r>
              <a:rPr lang="en-US" dirty="0" err="1" smtClean="0"/>
              <a:t>Prasasti</a:t>
            </a:r>
            <a:r>
              <a:rPr lang="en-US" dirty="0" smtClean="0"/>
              <a:t> </a:t>
            </a:r>
            <a:r>
              <a:rPr lang="en-US" dirty="0" err="1" smtClean="0"/>
              <a:t>Kedukan</a:t>
            </a:r>
            <a:r>
              <a:rPr lang="en-US" dirty="0" smtClean="0"/>
              <a:t> Bukit. </a:t>
            </a:r>
            <a:r>
              <a:rPr lang="en-US" dirty="0" err="1" smtClean="0"/>
              <a:t>Prasasti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berbahasa</a:t>
            </a:r>
            <a:r>
              <a:rPr lang="en-US" dirty="0" smtClean="0"/>
              <a:t> </a:t>
            </a:r>
            <a:r>
              <a:rPr lang="en-US" dirty="0" err="1" smtClean="0"/>
              <a:t>Melayu</a:t>
            </a:r>
            <a:r>
              <a:rPr lang="en-US" dirty="0" smtClean="0"/>
              <a:t> </a:t>
            </a:r>
            <a:r>
              <a:rPr lang="en-US" dirty="0" err="1" smtClean="0"/>
              <a:t>Kuno</a:t>
            </a:r>
            <a:r>
              <a:rPr lang="en-US" dirty="0" smtClean="0"/>
              <a:t> </a:t>
            </a:r>
            <a:r>
              <a:rPr lang="en-US" dirty="0" err="1" smtClean="0"/>
              <a:t>danberhuruf</a:t>
            </a:r>
            <a:r>
              <a:rPr lang="en-US" dirty="0" smtClean="0"/>
              <a:t> </a:t>
            </a:r>
            <a:r>
              <a:rPr lang="en-US" dirty="0" err="1" smtClean="0"/>
              <a:t>Pallawa</a:t>
            </a:r>
            <a:r>
              <a:rPr lang="en-US" dirty="0" smtClean="0"/>
              <a:t>, </a:t>
            </a:r>
            <a:r>
              <a:rPr lang="en-US" dirty="0" err="1" smtClean="0"/>
              <a:t>bertuliskan</a:t>
            </a:r>
            <a:r>
              <a:rPr lang="en-US" dirty="0" smtClean="0"/>
              <a:t> “</a:t>
            </a:r>
            <a:r>
              <a:rPr lang="en-US" dirty="0" err="1" smtClean="0"/>
              <a:t>marvuat</a:t>
            </a:r>
            <a:r>
              <a:rPr lang="en-US" dirty="0" smtClean="0"/>
              <a:t>  </a:t>
            </a:r>
            <a:r>
              <a:rPr lang="en-US" dirty="0" err="1" smtClean="0"/>
              <a:t>vanua</a:t>
            </a:r>
            <a:r>
              <a:rPr lang="en-US" dirty="0" smtClean="0"/>
              <a:t>  </a:t>
            </a:r>
            <a:r>
              <a:rPr lang="en-US" dirty="0" err="1" smtClean="0"/>
              <a:t>Sriwijaya</a:t>
            </a:r>
            <a:r>
              <a:rPr lang="en-US" dirty="0" smtClean="0"/>
              <a:t> </a:t>
            </a:r>
            <a:r>
              <a:rPr lang="en-US" dirty="0" err="1" smtClean="0"/>
              <a:t>siddhayatra</a:t>
            </a:r>
            <a:r>
              <a:rPr lang="en-US" dirty="0" smtClean="0"/>
              <a:t>  </a:t>
            </a:r>
            <a:r>
              <a:rPr lang="en-US" dirty="0" err="1" smtClean="0"/>
              <a:t>subhiksa</a:t>
            </a:r>
            <a:r>
              <a:rPr lang="en-US" dirty="0" smtClean="0"/>
              <a:t>, yang </a:t>
            </a:r>
            <a:r>
              <a:rPr lang="en-US" dirty="0" err="1" smtClean="0"/>
              <a:t>artinya</a:t>
            </a:r>
            <a:r>
              <a:rPr lang="en-US" dirty="0" smtClean="0"/>
              <a:t>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membentuk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Sriwijaya</a:t>
            </a:r>
            <a:r>
              <a:rPr lang="en-US" dirty="0" smtClean="0"/>
              <a:t> yang </a:t>
            </a:r>
            <a:r>
              <a:rPr lang="en-US" dirty="0" err="1" smtClean="0"/>
              <a:t>jaya</a:t>
            </a:r>
            <a:r>
              <a:rPr lang="en-US" dirty="0" smtClean="0"/>
              <a:t>, </a:t>
            </a:r>
            <a:r>
              <a:rPr lang="en-US" dirty="0" err="1" smtClean="0"/>
              <a:t>adil</a:t>
            </a:r>
            <a:r>
              <a:rPr lang="en-US" dirty="0" smtClean="0"/>
              <a:t>, </a:t>
            </a:r>
            <a:r>
              <a:rPr lang="en-US" dirty="0" err="1" smtClean="0"/>
              <a:t>makmur</a:t>
            </a:r>
            <a:r>
              <a:rPr lang="en-US" dirty="0" smtClean="0"/>
              <a:t>,  </a:t>
            </a:r>
            <a:r>
              <a:rPr lang="id-ID" dirty="0" smtClean="0"/>
              <a:t>s</a:t>
            </a:r>
            <a:r>
              <a:rPr lang="en-US" dirty="0" err="1" smtClean="0"/>
              <a:t>ejahtera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sentosa</a:t>
            </a:r>
            <a:r>
              <a:rPr lang="en-US" dirty="0" smtClean="0"/>
              <a:t>. </a:t>
            </a:r>
            <a:endParaRPr lang="id-ID" dirty="0" smtClean="0"/>
          </a:p>
          <a:p>
            <a:pPr marL="354013" indent="-354013">
              <a:buFont typeface="+mj-lt"/>
              <a:buAutoNum type="alphaLcPeriod"/>
            </a:pPr>
            <a:r>
              <a:rPr lang="en-US" dirty="0" err="1" smtClean="0"/>
              <a:t>Kerajaan</a:t>
            </a:r>
            <a:r>
              <a:rPr lang="en-US" dirty="0" smtClean="0"/>
              <a:t> </a:t>
            </a:r>
            <a:r>
              <a:rPr lang="en-US" dirty="0" err="1" smtClean="0"/>
              <a:t>Majapahit</a:t>
            </a:r>
            <a:r>
              <a:rPr lang="en-US" dirty="0" smtClean="0"/>
              <a:t> (1293-1525</a:t>
            </a:r>
            <a:r>
              <a:rPr lang="id-ID" dirty="0" smtClean="0"/>
              <a:t>) </a:t>
            </a:r>
            <a:r>
              <a:rPr lang="en-US" dirty="0" err="1" smtClean="0"/>
              <a:t>dikenal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keprabuan</a:t>
            </a:r>
            <a:r>
              <a:rPr lang="id-ID" dirty="0" smtClean="0"/>
              <a:t> </a:t>
            </a:r>
            <a:r>
              <a:rPr lang="en-US" dirty="0" smtClean="0"/>
              <a:t>Raja  </a:t>
            </a:r>
            <a:r>
              <a:rPr lang="en-US" dirty="0" err="1" smtClean="0"/>
              <a:t>Hayam</a:t>
            </a:r>
            <a:r>
              <a:rPr lang="en-US" dirty="0" smtClean="0"/>
              <a:t>  </a:t>
            </a:r>
            <a:r>
              <a:rPr lang="en-US" dirty="0" err="1" smtClean="0"/>
              <a:t>Wuruk</a:t>
            </a:r>
            <a:r>
              <a:rPr lang="en-US" dirty="0" smtClean="0"/>
              <a:t>  </a:t>
            </a:r>
            <a:r>
              <a:rPr lang="en-US" dirty="0" err="1" smtClean="0"/>
              <a:t>dengan</a:t>
            </a:r>
            <a:r>
              <a:rPr lang="en-US" dirty="0" smtClean="0"/>
              <a:t>  </a:t>
            </a:r>
            <a:r>
              <a:rPr lang="en-US" dirty="0" err="1" smtClean="0"/>
              <a:t>Mahapatih</a:t>
            </a:r>
            <a:r>
              <a:rPr lang="en-US" dirty="0" smtClean="0"/>
              <a:t> </a:t>
            </a:r>
            <a:r>
              <a:rPr lang="en-US" dirty="0" err="1" smtClean="0"/>
              <a:t>Gadjah</a:t>
            </a:r>
            <a:r>
              <a:rPr lang="en-US" dirty="0" smtClean="0"/>
              <a:t> </a:t>
            </a:r>
            <a:r>
              <a:rPr lang="en-US" dirty="0" err="1" smtClean="0"/>
              <a:t>Mada</a:t>
            </a:r>
            <a:r>
              <a:rPr lang="en-US" dirty="0" smtClean="0"/>
              <a:t> yang </a:t>
            </a:r>
            <a:r>
              <a:rPr lang="en-US" dirty="0" err="1" smtClean="0"/>
              <a:t>tekenal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 </a:t>
            </a:r>
            <a:r>
              <a:rPr lang="en-US" dirty="0" err="1" smtClean="0"/>
              <a:t>sumpah</a:t>
            </a:r>
            <a:r>
              <a:rPr lang="en-US" dirty="0" smtClean="0"/>
              <a:t>  </a:t>
            </a:r>
            <a:r>
              <a:rPr lang="en-US" dirty="0" err="1" smtClean="0"/>
              <a:t>Palapa</a:t>
            </a:r>
            <a:endParaRPr lang="id-ID" dirty="0" smtClean="0"/>
          </a:p>
          <a:p>
            <a:pPr marL="354013" indent="-354013">
              <a:buFont typeface="+mj-lt"/>
              <a:buAutoNum type="alphaLcPeriod"/>
            </a:pPr>
            <a:r>
              <a:rPr lang="en-US" dirty="0" err="1" smtClean="0"/>
              <a:t>Berdirinya</a:t>
            </a:r>
            <a:r>
              <a:rPr lang="en-US" dirty="0" smtClean="0"/>
              <a:t>  </a:t>
            </a:r>
            <a:r>
              <a:rPr lang="en-US" dirty="0" err="1" smtClean="0"/>
              <a:t>organisasi</a:t>
            </a:r>
            <a:r>
              <a:rPr lang="en-US" dirty="0" smtClean="0"/>
              <a:t>  </a:t>
            </a:r>
            <a:r>
              <a:rPr lang="en-US" dirty="0" err="1" smtClean="0"/>
              <a:t>massa</a:t>
            </a:r>
            <a:r>
              <a:rPr lang="en-US" dirty="0" smtClean="0"/>
              <a:t>  </a:t>
            </a:r>
            <a:r>
              <a:rPr lang="en-US" dirty="0" err="1" smtClean="0"/>
              <a:t>bernama</a:t>
            </a:r>
            <a:r>
              <a:rPr lang="en-US" dirty="0" smtClean="0"/>
              <a:t>  Budi </a:t>
            </a:r>
            <a:r>
              <a:rPr lang="en-US" dirty="0" err="1" smtClean="0"/>
              <a:t>Utomo</a:t>
            </a:r>
            <a:r>
              <a:rPr lang="en-US" dirty="0" smtClean="0"/>
              <a:t>  </a:t>
            </a:r>
            <a:r>
              <a:rPr lang="en-US" dirty="0" err="1" smtClean="0"/>
              <a:t>oleh</a:t>
            </a:r>
            <a:r>
              <a:rPr lang="en-US" dirty="0" smtClean="0"/>
              <a:t>  </a:t>
            </a:r>
            <a:r>
              <a:rPr lang="en-US" dirty="0" err="1" smtClean="0"/>
              <a:t>Sutomo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 </a:t>
            </a:r>
            <a:r>
              <a:rPr lang="en-US" dirty="0" err="1" smtClean="0"/>
              <a:t>tanggal</a:t>
            </a:r>
            <a:r>
              <a:rPr lang="en-US" dirty="0" smtClean="0"/>
              <a:t>  20  Mei  1908  yang  </a:t>
            </a:r>
            <a:r>
              <a:rPr lang="en-US" dirty="0" err="1" smtClean="0"/>
              <a:t>menjadi</a:t>
            </a:r>
            <a:r>
              <a:rPr lang="en-US" dirty="0" smtClean="0"/>
              <a:t>  </a:t>
            </a:r>
            <a:r>
              <a:rPr lang="en-US" dirty="0" err="1" smtClean="0"/>
              <a:t>pelopor</a:t>
            </a:r>
            <a:r>
              <a:rPr lang="en-US" dirty="0" smtClean="0"/>
              <a:t>   </a:t>
            </a:r>
            <a:r>
              <a:rPr lang="en-US" dirty="0" err="1" smtClean="0"/>
              <a:t>berdirinya</a:t>
            </a:r>
            <a:r>
              <a:rPr lang="en-US" dirty="0" smtClean="0"/>
              <a:t> </a:t>
            </a:r>
            <a:r>
              <a:rPr lang="en-US" dirty="0" err="1" smtClean="0"/>
              <a:t>organisasi-organisasi</a:t>
            </a:r>
            <a:r>
              <a:rPr lang="en-US" dirty="0" smtClean="0"/>
              <a:t>  </a:t>
            </a:r>
            <a:r>
              <a:rPr lang="en-US" dirty="0" err="1" smtClean="0"/>
              <a:t>pergerakan</a:t>
            </a:r>
            <a:r>
              <a:rPr lang="en-US" dirty="0" smtClean="0"/>
              <a:t>  </a:t>
            </a:r>
            <a:r>
              <a:rPr lang="en-US" dirty="0" err="1" smtClean="0"/>
              <a:t>nasional</a:t>
            </a:r>
            <a:r>
              <a:rPr lang="en-US" dirty="0" smtClean="0"/>
              <a:t>  yang  lain  </a:t>
            </a:r>
            <a:r>
              <a:rPr lang="en-US" dirty="0" err="1" smtClean="0"/>
              <a:t>di</a:t>
            </a:r>
            <a:r>
              <a:rPr lang="en-US" dirty="0" smtClean="0"/>
              <a:t>  </a:t>
            </a:r>
            <a:r>
              <a:rPr lang="en-US" dirty="0" err="1" smtClean="0"/>
              <a:t>belakang</a:t>
            </a:r>
            <a:r>
              <a:rPr lang="en-US" dirty="0" smtClean="0"/>
              <a:t> </a:t>
            </a:r>
            <a:r>
              <a:rPr lang="en-US" dirty="0" err="1" smtClean="0"/>
              <a:t>hari</a:t>
            </a:r>
            <a:endParaRPr lang="id-ID" dirty="0" smtClean="0"/>
          </a:p>
          <a:p>
            <a:pPr marL="354013" indent="-354013">
              <a:buFont typeface="+mj-lt"/>
              <a:buAutoNum type="alphaLcPeriod"/>
            </a:pPr>
            <a:r>
              <a:rPr lang="en-US" dirty="0" smtClean="0"/>
              <a:t>.</a:t>
            </a:r>
            <a:r>
              <a:rPr lang="en-US" dirty="0" err="1" smtClean="0"/>
              <a:t>Sumpah</a:t>
            </a:r>
            <a:r>
              <a:rPr lang="en-US" dirty="0" smtClean="0"/>
              <a:t>  </a:t>
            </a:r>
            <a:r>
              <a:rPr lang="en-US" dirty="0" err="1" smtClean="0"/>
              <a:t>Pemuda</a:t>
            </a:r>
            <a:r>
              <a:rPr lang="en-US" dirty="0" smtClean="0"/>
              <a:t>   yang  </a:t>
            </a:r>
            <a:r>
              <a:rPr lang="en-US" dirty="0" err="1" smtClean="0"/>
              <a:t>diikrarkan</a:t>
            </a:r>
            <a:r>
              <a:rPr lang="en-US" dirty="0" smtClean="0"/>
              <a:t>   </a:t>
            </a:r>
            <a:r>
              <a:rPr lang="en-US" dirty="0" err="1" smtClean="0"/>
              <a:t>oleh</a:t>
            </a:r>
            <a:r>
              <a:rPr lang="en-US" dirty="0" smtClean="0"/>
              <a:t>  </a:t>
            </a:r>
            <a:r>
              <a:rPr lang="en-US" dirty="0" err="1" smtClean="0"/>
              <a:t>para</a:t>
            </a:r>
            <a:r>
              <a:rPr lang="en-US" dirty="0" smtClean="0"/>
              <a:t>  </a:t>
            </a:r>
            <a:r>
              <a:rPr lang="en-US" dirty="0" err="1" smtClean="0"/>
              <a:t>pemuda</a:t>
            </a:r>
            <a:r>
              <a:rPr lang="en-US" dirty="0" smtClean="0"/>
              <a:t>   </a:t>
            </a:r>
            <a:r>
              <a:rPr lang="en-US" dirty="0" err="1" smtClean="0"/>
              <a:t>pelopor</a:t>
            </a:r>
            <a:r>
              <a:rPr lang="en-US" dirty="0" smtClean="0"/>
              <a:t> </a:t>
            </a:r>
            <a:r>
              <a:rPr lang="en-US" dirty="0" err="1" smtClean="0"/>
              <a:t>persatuan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Indonesia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Kongres</a:t>
            </a:r>
            <a:r>
              <a:rPr lang="en-US" dirty="0" smtClean="0"/>
              <a:t> </a:t>
            </a:r>
            <a:r>
              <a:rPr lang="en-US" dirty="0" err="1" smtClean="0"/>
              <a:t>Pemuda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Jakarta pada28 </a:t>
            </a:r>
            <a:r>
              <a:rPr lang="en-US" dirty="0" err="1" smtClean="0"/>
              <a:t>Oktober</a:t>
            </a:r>
            <a:r>
              <a:rPr lang="en-US" dirty="0" smtClean="0"/>
              <a:t> 1928</a:t>
            </a:r>
            <a:br>
              <a:rPr lang="en-US" dirty="0" smtClean="0"/>
            </a:br>
            <a:endParaRPr lang="id-ID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PERISTIWA PROSES BERNEGARA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600200"/>
            <a:ext cx="7672415" cy="4829196"/>
          </a:xfrm>
        </p:spPr>
        <p:txBody>
          <a:bodyPr>
            <a:normAutofit/>
          </a:bodyPr>
          <a:lstStyle/>
          <a:p>
            <a:pPr marL="354013" indent="-354013">
              <a:buFont typeface="+mj-lt"/>
              <a:buAutoNum type="alphaLcPeriod"/>
            </a:pPr>
            <a:r>
              <a:rPr lang="en-US" sz="2100" dirty="0" err="1" smtClean="0"/>
              <a:t>Pemerintah</a:t>
            </a:r>
            <a:r>
              <a:rPr lang="en-US" sz="2100" dirty="0" smtClean="0"/>
              <a:t> </a:t>
            </a:r>
            <a:r>
              <a:rPr lang="en-US" sz="2100" dirty="0" err="1" smtClean="0"/>
              <a:t>Jepang</a:t>
            </a:r>
            <a:r>
              <a:rPr lang="en-US" sz="2100" dirty="0" smtClean="0"/>
              <a:t> </a:t>
            </a:r>
            <a:r>
              <a:rPr lang="en-US" sz="2100" dirty="0" err="1" smtClean="0"/>
              <a:t>berjanji</a:t>
            </a:r>
            <a:r>
              <a:rPr lang="en-US" sz="2100" dirty="0" smtClean="0"/>
              <a:t> </a:t>
            </a:r>
            <a:r>
              <a:rPr lang="en-US" sz="2100" dirty="0" err="1" smtClean="0"/>
              <a:t>akan</a:t>
            </a:r>
            <a:r>
              <a:rPr lang="en-US" sz="2100" dirty="0" smtClean="0"/>
              <a:t> </a:t>
            </a:r>
            <a:r>
              <a:rPr lang="en-US" sz="2100" dirty="0" err="1" smtClean="0"/>
              <a:t>memberikan</a:t>
            </a:r>
            <a:r>
              <a:rPr lang="en-US" sz="2100" dirty="0" smtClean="0"/>
              <a:t> </a:t>
            </a:r>
            <a:r>
              <a:rPr lang="en-US" sz="2100" dirty="0" err="1" smtClean="0"/>
              <a:t>kemerdekaan</a:t>
            </a:r>
            <a:r>
              <a:rPr lang="en-US" sz="2100" dirty="0" smtClean="0"/>
              <a:t> </a:t>
            </a:r>
            <a:r>
              <a:rPr lang="en-US" sz="2100" dirty="0" err="1" smtClean="0"/>
              <a:t>kepada</a:t>
            </a:r>
            <a:r>
              <a:rPr lang="en-US" sz="2100" dirty="0" smtClean="0"/>
              <a:t> </a:t>
            </a:r>
            <a:r>
              <a:rPr lang="en-US" sz="2100" dirty="0" err="1" smtClean="0"/>
              <a:t>bangsa</a:t>
            </a:r>
            <a:r>
              <a:rPr lang="en-US" sz="2100" dirty="0" smtClean="0"/>
              <a:t>  Indonesia </a:t>
            </a:r>
            <a:r>
              <a:rPr lang="en-US" sz="2100" dirty="0" err="1" smtClean="0"/>
              <a:t>pada</a:t>
            </a:r>
            <a:r>
              <a:rPr lang="en-US" sz="2100" dirty="0" smtClean="0"/>
              <a:t>  </a:t>
            </a:r>
            <a:r>
              <a:rPr lang="en-US" sz="2100" dirty="0" err="1" smtClean="0"/>
              <a:t>tanggal</a:t>
            </a:r>
            <a:r>
              <a:rPr lang="en-US" sz="2100" dirty="0" smtClean="0"/>
              <a:t> 24 </a:t>
            </a:r>
            <a:r>
              <a:rPr lang="id-ID" sz="2100" dirty="0" smtClean="0"/>
              <a:t>A</a:t>
            </a:r>
            <a:r>
              <a:rPr lang="en-US" sz="2100" dirty="0" err="1" smtClean="0"/>
              <a:t>gustus</a:t>
            </a:r>
            <a:r>
              <a:rPr lang="en-US" sz="2100" dirty="0" smtClean="0"/>
              <a:t> 1945.   </a:t>
            </a:r>
            <a:r>
              <a:rPr lang="en-US" sz="2100" dirty="0" err="1" smtClean="0"/>
              <a:t>Janji</a:t>
            </a:r>
            <a:r>
              <a:rPr lang="en-US" sz="2100" dirty="0" smtClean="0"/>
              <a:t>   </a:t>
            </a:r>
            <a:r>
              <a:rPr lang="en-US" sz="2100" dirty="0" err="1" smtClean="0"/>
              <a:t>itu</a:t>
            </a:r>
            <a:r>
              <a:rPr lang="en-US" sz="2100" dirty="0" smtClean="0"/>
              <a:t> </a:t>
            </a:r>
            <a:r>
              <a:rPr lang="en-US" sz="2100" dirty="0" err="1" smtClean="0"/>
              <a:t>disampaikan</a:t>
            </a:r>
            <a:r>
              <a:rPr lang="en-US" sz="2100" dirty="0" smtClean="0"/>
              <a:t> </a:t>
            </a:r>
            <a:r>
              <a:rPr lang="en-US" sz="2100" dirty="0" err="1" smtClean="0"/>
              <a:t>oleh</a:t>
            </a:r>
            <a:r>
              <a:rPr lang="en-US" sz="2100" dirty="0" smtClean="0"/>
              <a:t> </a:t>
            </a:r>
            <a:r>
              <a:rPr lang="en-US" sz="2100" dirty="0" err="1" smtClean="0"/>
              <a:t>Perdana</a:t>
            </a:r>
            <a:r>
              <a:rPr lang="en-US" sz="2100" dirty="0" smtClean="0"/>
              <a:t> </a:t>
            </a:r>
            <a:r>
              <a:rPr lang="en-US" sz="2100" dirty="0" err="1" smtClean="0"/>
              <a:t>menteri</a:t>
            </a:r>
            <a:r>
              <a:rPr lang="en-US" sz="2100" dirty="0" smtClean="0"/>
              <a:t> </a:t>
            </a:r>
            <a:r>
              <a:rPr lang="en-US" sz="2100" dirty="0" err="1" smtClean="0"/>
              <a:t>Jepang</a:t>
            </a:r>
            <a:r>
              <a:rPr lang="en-US" sz="2100" dirty="0" smtClean="0"/>
              <a:t> </a:t>
            </a:r>
            <a:r>
              <a:rPr lang="en-US" sz="2100" dirty="0" err="1" smtClean="0"/>
              <a:t>Jenderal</a:t>
            </a:r>
            <a:r>
              <a:rPr lang="en-US" sz="2100" dirty="0" smtClean="0"/>
              <a:t> </a:t>
            </a:r>
            <a:r>
              <a:rPr lang="en-US" sz="2100" dirty="0" err="1" smtClean="0"/>
              <a:t>Kunaiki</a:t>
            </a:r>
            <a:r>
              <a:rPr lang="en-US" sz="2100" dirty="0" smtClean="0"/>
              <a:t> </a:t>
            </a:r>
            <a:r>
              <a:rPr lang="en-US" sz="2100" dirty="0" err="1" smtClean="0"/>
              <a:t>Koisu</a:t>
            </a:r>
            <a:r>
              <a:rPr lang="en-US" sz="2100" dirty="0" smtClean="0"/>
              <a:t> (</a:t>
            </a:r>
            <a:r>
              <a:rPr lang="en-US" sz="2100" dirty="0" err="1" smtClean="0"/>
              <a:t>Pengganti</a:t>
            </a:r>
            <a:r>
              <a:rPr lang="en-US" sz="2100" dirty="0" smtClean="0"/>
              <a:t>  </a:t>
            </a:r>
            <a:r>
              <a:rPr lang="en-US" sz="2100" dirty="0" err="1" smtClean="0"/>
              <a:t>Perdana</a:t>
            </a:r>
            <a:r>
              <a:rPr lang="en-US" sz="2100" dirty="0" smtClean="0"/>
              <a:t>  </a:t>
            </a:r>
            <a:r>
              <a:rPr lang="en-US" sz="2100" dirty="0" err="1" smtClean="0"/>
              <a:t>Menteri</a:t>
            </a:r>
            <a:r>
              <a:rPr lang="en-US" sz="2100" dirty="0" smtClean="0"/>
              <a:t>  </a:t>
            </a:r>
            <a:r>
              <a:rPr lang="en-US" sz="2100" dirty="0" err="1" smtClean="0"/>
              <a:t>Tojo</a:t>
            </a:r>
            <a:r>
              <a:rPr lang="en-US" sz="2100" dirty="0" smtClean="0"/>
              <a:t>)  </a:t>
            </a:r>
            <a:r>
              <a:rPr lang="en-US" sz="2100" dirty="0" err="1" smtClean="0"/>
              <a:t>dalam</a:t>
            </a:r>
            <a:r>
              <a:rPr lang="en-US" sz="2100" dirty="0" smtClean="0"/>
              <a:t>  </a:t>
            </a:r>
            <a:r>
              <a:rPr lang="en-US" sz="2100" dirty="0" err="1" smtClean="0"/>
              <a:t>Sidang</a:t>
            </a:r>
            <a:r>
              <a:rPr lang="en-US" sz="2100" dirty="0" smtClean="0"/>
              <a:t>  </a:t>
            </a:r>
            <a:r>
              <a:rPr lang="en-US" sz="2100" dirty="0" err="1" smtClean="0"/>
              <a:t>Teikuku</a:t>
            </a:r>
            <a:r>
              <a:rPr lang="en-US" sz="2100" dirty="0" smtClean="0"/>
              <a:t>  </a:t>
            </a:r>
            <a:r>
              <a:rPr lang="en-US" sz="2100" dirty="0" err="1" smtClean="0"/>
              <a:t>Gikoi</a:t>
            </a:r>
            <a:r>
              <a:rPr lang="en-US" sz="2100" dirty="0" smtClean="0"/>
              <a:t> (</a:t>
            </a:r>
            <a:r>
              <a:rPr lang="en-US" sz="2100" dirty="0" err="1" smtClean="0"/>
              <a:t>Parlemen</a:t>
            </a:r>
            <a:r>
              <a:rPr lang="en-US" sz="2100" dirty="0" smtClean="0"/>
              <a:t>   </a:t>
            </a:r>
            <a:r>
              <a:rPr lang="en-US" sz="2100" dirty="0" err="1" smtClean="0"/>
              <a:t>Jepang</a:t>
            </a:r>
            <a:r>
              <a:rPr lang="en-US" sz="2100" dirty="0" smtClean="0"/>
              <a:t>). </a:t>
            </a:r>
            <a:endParaRPr lang="id-ID" sz="2100" dirty="0" smtClean="0"/>
          </a:p>
          <a:p>
            <a:pPr marL="354013" indent="-354013">
              <a:buFont typeface="+mj-lt"/>
              <a:buAutoNum type="alphaLcPeriod"/>
            </a:pPr>
            <a:r>
              <a:rPr lang="en-US" sz="2100" dirty="0" err="1" smtClean="0"/>
              <a:t>Pembentukan</a:t>
            </a:r>
            <a:r>
              <a:rPr lang="en-US" sz="2100" dirty="0" smtClean="0"/>
              <a:t>  PPKI  (</a:t>
            </a:r>
            <a:r>
              <a:rPr lang="en-US" sz="2100" dirty="0" err="1" smtClean="0"/>
              <a:t>Panitia</a:t>
            </a:r>
            <a:r>
              <a:rPr lang="en-US" sz="2100" dirty="0" smtClean="0"/>
              <a:t>  </a:t>
            </a:r>
            <a:r>
              <a:rPr lang="en-US" sz="2100" dirty="0" err="1" smtClean="0"/>
              <a:t>Persiapan</a:t>
            </a:r>
            <a:r>
              <a:rPr lang="en-US" sz="2100" dirty="0" smtClean="0"/>
              <a:t>  </a:t>
            </a:r>
            <a:r>
              <a:rPr lang="en-US" sz="2100" dirty="0" err="1" smtClean="0"/>
              <a:t>Kemerdekaan</a:t>
            </a:r>
            <a:r>
              <a:rPr lang="en-US" sz="2100" dirty="0" smtClean="0"/>
              <a:t>  Indonesia)</a:t>
            </a:r>
            <a:r>
              <a:rPr lang="id-ID" sz="2100" dirty="0" smtClean="0"/>
              <a:t> </a:t>
            </a:r>
            <a:r>
              <a:rPr lang="en-US" sz="2100" dirty="0" err="1" smtClean="0"/>
              <a:t>setelah</a:t>
            </a:r>
            <a:r>
              <a:rPr lang="en-US" sz="2100" dirty="0" smtClean="0"/>
              <a:t> </a:t>
            </a:r>
            <a:r>
              <a:rPr lang="en-US" sz="2100" dirty="0" err="1" smtClean="0"/>
              <a:t>sebelumnya</a:t>
            </a:r>
            <a:r>
              <a:rPr lang="en-US" sz="2100" dirty="0" smtClean="0"/>
              <a:t> </a:t>
            </a:r>
            <a:r>
              <a:rPr lang="en-US" sz="2100" dirty="0" err="1" smtClean="0"/>
              <a:t>membubarkan</a:t>
            </a:r>
            <a:r>
              <a:rPr lang="en-US" sz="2100" dirty="0" smtClean="0"/>
              <a:t> BPUPKI </a:t>
            </a:r>
            <a:r>
              <a:rPr lang="en-US" sz="2100" dirty="0" err="1" smtClean="0"/>
              <a:t>pada</a:t>
            </a:r>
            <a:r>
              <a:rPr lang="en-US" sz="2100" dirty="0" smtClean="0"/>
              <a:t> 9 </a:t>
            </a:r>
            <a:r>
              <a:rPr lang="en-US" sz="2100" dirty="0" err="1" smtClean="0"/>
              <a:t>Agustus</a:t>
            </a:r>
            <a:r>
              <a:rPr lang="en-US" sz="2100" dirty="0" smtClean="0"/>
              <a:t> 1945.</a:t>
            </a:r>
            <a:endParaRPr lang="id-ID" sz="2100" dirty="0" smtClean="0"/>
          </a:p>
          <a:p>
            <a:pPr marL="354013" indent="-354013">
              <a:buFont typeface="+mj-lt"/>
              <a:buAutoNum type="alphaLcPeriod"/>
            </a:pPr>
            <a:r>
              <a:rPr lang="en-US" sz="2100" dirty="0" err="1" smtClean="0"/>
              <a:t>Proklamasi</a:t>
            </a:r>
            <a:r>
              <a:rPr lang="en-US" sz="2100" dirty="0" smtClean="0"/>
              <a:t>  </a:t>
            </a:r>
            <a:r>
              <a:rPr lang="en-US" sz="2100" dirty="0" err="1" smtClean="0"/>
              <a:t>kemerdekaan</a:t>
            </a:r>
            <a:r>
              <a:rPr lang="en-US" sz="2100" dirty="0" smtClean="0"/>
              <a:t> Indonesia 17 </a:t>
            </a:r>
            <a:r>
              <a:rPr lang="en-US" sz="2100" dirty="0" err="1" smtClean="0"/>
              <a:t>Agustus</a:t>
            </a:r>
            <a:r>
              <a:rPr lang="en-US" sz="2100" dirty="0" smtClean="0"/>
              <a:t> 1945  </a:t>
            </a:r>
            <a:r>
              <a:rPr lang="en-US" sz="2100" dirty="0" err="1" smtClean="0"/>
              <a:t>dan</a:t>
            </a:r>
            <a:r>
              <a:rPr lang="en-US" sz="2100" dirty="0" smtClean="0"/>
              <a:t> </a:t>
            </a:r>
            <a:r>
              <a:rPr lang="en-US" sz="2100" dirty="0" err="1" smtClean="0"/>
              <a:t>penetapan</a:t>
            </a:r>
            <a:r>
              <a:rPr lang="en-US" sz="2100" dirty="0" smtClean="0"/>
              <a:t>  </a:t>
            </a:r>
            <a:r>
              <a:rPr lang="en-US" sz="2100" dirty="0" err="1" smtClean="0"/>
              <a:t>Undang</a:t>
            </a:r>
            <a:r>
              <a:rPr lang="id-ID" sz="2100" dirty="0" smtClean="0"/>
              <a:t>-</a:t>
            </a:r>
            <a:r>
              <a:rPr lang="en-US" sz="2100" dirty="0" err="1" smtClean="0"/>
              <a:t>undang</a:t>
            </a:r>
            <a:r>
              <a:rPr lang="en-US" sz="2100" dirty="0" smtClean="0"/>
              <a:t>  </a:t>
            </a:r>
            <a:r>
              <a:rPr lang="en-US" sz="2100" dirty="0" err="1" smtClean="0"/>
              <a:t>Dasar</a:t>
            </a:r>
            <a:r>
              <a:rPr lang="en-US" sz="2100" dirty="0" smtClean="0"/>
              <a:t>  Negara  </a:t>
            </a:r>
            <a:r>
              <a:rPr lang="en-US" sz="2100" dirty="0" err="1" smtClean="0"/>
              <a:t>Republik</a:t>
            </a:r>
            <a:r>
              <a:rPr lang="en-US" sz="2100" dirty="0" smtClean="0"/>
              <a:t>  Indonesia </a:t>
            </a:r>
            <a:r>
              <a:rPr lang="en-US" sz="2100" dirty="0" err="1" smtClean="0"/>
              <a:t>Tahun</a:t>
            </a:r>
            <a:r>
              <a:rPr lang="en-US" sz="2100" dirty="0" smtClean="0"/>
              <a:t> 1945 </a:t>
            </a:r>
            <a:r>
              <a:rPr lang="en-US" sz="2100" dirty="0" err="1" smtClean="0"/>
              <a:t>pada</a:t>
            </a:r>
            <a:r>
              <a:rPr lang="en-US" sz="2100" dirty="0" smtClean="0"/>
              <a:t> </a:t>
            </a:r>
            <a:r>
              <a:rPr lang="en-US" sz="2100" dirty="0" err="1" smtClean="0"/>
              <a:t>sidang</a:t>
            </a:r>
            <a:r>
              <a:rPr lang="en-US" sz="2100" dirty="0" smtClean="0"/>
              <a:t> PPKI </a:t>
            </a:r>
            <a:r>
              <a:rPr lang="en-US" sz="2100" dirty="0" err="1" smtClean="0"/>
              <a:t>tanggal</a:t>
            </a:r>
            <a:r>
              <a:rPr lang="en-US" sz="2100" dirty="0" smtClean="0"/>
              <a:t> 18 </a:t>
            </a:r>
            <a:r>
              <a:rPr lang="en-US" sz="2100" dirty="0" err="1" smtClean="0"/>
              <a:t>Agustus</a:t>
            </a:r>
            <a:r>
              <a:rPr lang="en-US" sz="2100" dirty="0" smtClean="0"/>
              <a:t> 1945.</a:t>
            </a:r>
            <a:endParaRPr lang="id-ID" sz="21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4800" dirty="0" smtClean="0"/>
              <a:t>PENGERTIAN</a:t>
            </a:r>
            <a:endParaRPr lang="id-ID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8675" y="1600200"/>
            <a:ext cx="7486650" cy="4757758"/>
          </a:xfrm>
        </p:spPr>
        <p:txBody>
          <a:bodyPr>
            <a:normAutofit fontScale="92500"/>
          </a:bodyPr>
          <a:lstStyle/>
          <a:p>
            <a:pPr marL="354013" indent="-354013">
              <a:buFont typeface="Wingdings" pitchFamily="2" charset="2"/>
              <a:buChar char="q"/>
            </a:pPr>
            <a:r>
              <a:rPr lang="en-US" sz="2200" dirty="0" err="1" smtClean="0"/>
              <a:t>Setiap</a:t>
            </a:r>
            <a:r>
              <a:rPr lang="en-US" sz="2200" dirty="0" smtClean="0"/>
              <a:t>  </a:t>
            </a:r>
            <a:r>
              <a:rPr lang="en-US" sz="2200" dirty="0" err="1" smtClean="0"/>
              <a:t>bangsa</a:t>
            </a:r>
            <a:r>
              <a:rPr lang="en-US" sz="2200" dirty="0" smtClean="0"/>
              <a:t>  </a:t>
            </a:r>
            <a:r>
              <a:rPr lang="en-US" sz="2200" dirty="0" err="1" smtClean="0"/>
              <a:t>memiliki</a:t>
            </a:r>
            <a:r>
              <a:rPr lang="en-US" sz="2200" dirty="0" smtClean="0"/>
              <a:t>  </a:t>
            </a:r>
            <a:r>
              <a:rPr lang="en-US" sz="2200" dirty="0" err="1" smtClean="0"/>
              <a:t>karakter</a:t>
            </a:r>
            <a:r>
              <a:rPr lang="en-US" sz="2200" dirty="0" smtClean="0"/>
              <a:t>  </a:t>
            </a:r>
            <a:r>
              <a:rPr lang="en-US" sz="2200" dirty="0" err="1" smtClean="0"/>
              <a:t>dan</a:t>
            </a:r>
            <a:r>
              <a:rPr lang="en-US" sz="2200" dirty="0" smtClean="0"/>
              <a:t>  </a:t>
            </a:r>
            <a:r>
              <a:rPr lang="en-US" sz="2200" dirty="0" err="1" smtClean="0"/>
              <a:t>identitasnya</a:t>
            </a:r>
            <a:r>
              <a:rPr lang="en-US" sz="2200" dirty="0" smtClean="0"/>
              <a:t>  </a:t>
            </a:r>
            <a:r>
              <a:rPr lang="en-US" sz="2200" dirty="0" err="1" smtClean="0"/>
              <a:t>masing-masing</a:t>
            </a:r>
            <a:r>
              <a:rPr lang="en-US" sz="2200" dirty="0" smtClean="0"/>
              <a:t>. </a:t>
            </a:r>
            <a:r>
              <a:rPr lang="en-US" sz="2200" dirty="0" err="1" smtClean="0"/>
              <a:t>Apabila</a:t>
            </a:r>
            <a:r>
              <a:rPr lang="en-US" sz="2200" dirty="0" smtClean="0"/>
              <a:t>  </a:t>
            </a:r>
            <a:r>
              <a:rPr lang="en-US" sz="2200" dirty="0" err="1" smtClean="0"/>
              <a:t>mendengar</a:t>
            </a:r>
            <a:r>
              <a:rPr lang="en-US" sz="2200" dirty="0" smtClean="0"/>
              <a:t>  </a:t>
            </a:r>
            <a:r>
              <a:rPr lang="en-US" sz="2200" dirty="0" err="1" smtClean="0"/>
              <a:t>kata</a:t>
            </a:r>
            <a:r>
              <a:rPr lang="en-US" sz="2200" dirty="0" smtClean="0"/>
              <a:t>  Barat,  </a:t>
            </a:r>
            <a:r>
              <a:rPr lang="en-US" sz="2200" dirty="0" err="1" smtClean="0"/>
              <a:t>tergambar</a:t>
            </a:r>
            <a:r>
              <a:rPr lang="en-US" sz="2200" dirty="0" smtClean="0"/>
              <a:t>  </a:t>
            </a:r>
            <a:r>
              <a:rPr lang="en-US" sz="2200" dirty="0" err="1" smtClean="0"/>
              <a:t>masyarakat</a:t>
            </a:r>
            <a:r>
              <a:rPr lang="en-US" sz="2200" dirty="0" smtClean="0"/>
              <a:t>  yang  </a:t>
            </a:r>
            <a:r>
              <a:rPr lang="en-US" sz="2200" dirty="0" err="1" smtClean="0"/>
              <a:t>individualis</a:t>
            </a:r>
            <a:r>
              <a:rPr lang="en-US" sz="2200" dirty="0" smtClean="0"/>
              <a:t>, </a:t>
            </a:r>
            <a:r>
              <a:rPr lang="en-US" sz="2200" dirty="0" err="1" smtClean="0"/>
              <a:t>rasional</a:t>
            </a:r>
            <a:r>
              <a:rPr lang="en-US" sz="2200" dirty="0" smtClean="0"/>
              <a:t>,   </a:t>
            </a:r>
            <a:r>
              <a:rPr lang="en-US" sz="2200" dirty="0" err="1" smtClean="0"/>
              <a:t>dan</a:t>
            </a:r>
            <a:r>
              <a:rPr lang="en-US" sz="2200" dirty="0" smtClean="0"/>
              <a:t>   </a:t>
            </a:r>
            <a:r>
              <a:rPr lang="en-US" sz="2200" dirty="0" err="1" smtClean="0"/>
              <a:t>berteknologi</a:t>
            </a:r>
            <a:r>
              <a:rPr lang="en-US" sz="2200" dirty="0" smtClean="0"/>
              <a:t>   </a:t>
            </a:r>
            <a:r>
              <a:rPr lang="en-US" sz="2200" dirty="0" err="1" smtClean="0"/>
              <a:t>maju</a:t>
            </a:r>
            <a:r>
              <a:rPr lang="en-US" sz="2200" dirty="0" smtClean="0"/>
              <a:t>.   </a:t>
            </a:r>
            <a:r>
              <a:rPr lang="en-US" sz="2200" dirty="0" err="1" smtClean="0"/>
              <a:t>Mendengar</a:t>
            </a:r>
            <a:r>
              <a:rPr lang="en-US" sz="2200" dirty="0" smtClean="0"/>
              <a:t>   </a:t>
            </a:r>
            <a:r>
              <a:rPr lang="en-US" sz="2200" dirty="0" err="1" smtClean="0"/>
              <a:t>kata</a:t>
            </a:r>
            <a:r>
              <a:rPr lang="en-US" sz="2200" dirty="0" smtClean="0"/>
              <a:t>   </a:t>
            </a:r>
            <a:r>
              <a:rPr lang="en-US" sz="2200" dirty="0" err="1" smtClean="0"/>
              <a:t>Jepang</a:t>
            </a:r>
            <a:r>
              <a:rPr lang="en-US" sz="2200" dirty="0" smtClean="0"/>
              <a:t>   </a:t>
            </a:r>
            <a:r>
              <a:rPr lang="en-US" sz="2200" dirty="0" err="1" smtClean="0"/>
              <a:t>tergambar</a:t>
            </a:r>
            <a:r>
              <a:rPr lang="en-US" sz="2200" dirty="0" smtClean="0"/>
              <a:t> </a:t>
            </a:r>
            <a:r>
              <a:rPr lang="en-US" sz="2200" dirty="0" err="1" smtClean="0"/>
              <a:t>masyarakat</a:t>
            </a:r>
            <a:r>
              <a:rPr lang="en-US" sz="2200" dirty="0" smtClean="0"/>
              <a:t>   yang  </a:t>
            </a:r>
            <a:r>
              <a:rPr lang="en-US" sz="2200" dirty="0" err="1" smtClean="0"/>
              <a:t>berteknologi</a:t>
            </a:r>
            <a:r>
              <a:rPr lang="en-US" sz="2200" dirty="0" smtClean="0"/>
              <a:t>  </a:t>
            </a:r>
            <a:r>
              <a:rPr lang="en-US" sz="2200" dirty="0" err="1" smtClean="0"/>
              <a:t>tinggi</a:t>
            </a:r>
            <a:r>
              <a:rPr lang="en-US" sz="2200" dirty="0" smtClean="0"/>
              <a:t>  </a:t>
            </a:r>
            <a:r>
              <a:rPr lang="en-US" sz="2200" dirty="0" err="1" smtClean="0"/>
              <a:t>namun</a:t>
            </a:r>
            <a:r>
              <a:rPr lang="en-US" sz="2200" dirty="0" smtClean="0"/>
              <a:t>  </a:t>
            </a:r>
            <a:r>
              <a:rPr lang="en-US" sz="2200" dirty="0" err="1" smtClean="0"/>
              <a:t>tetap</a:t>
            </a:r>
            <a:r>
              <a:rPr lang="en-US" sz="2200" dirty="0" smtClean="0"/>
              <a:t>   </a:t>
            </a:r>
            <a:r>
              <a:rPr lang="en-US" sz="2200" dirty="0" err="1" smtClean="0"/>
              <a:t>melaksanakan</a:t>
            </a:r>
            <a:r>
              <a:rPr lang="en-US" sz="2200" dirty="0" smtClean="0"/>
              <a:t>   </a:t>
            </a:r>
            <a:r>
              <a:rPr lang="en-US" sz="2200" dirty="0" err="1" smtClean="0"/>
              <a:t>tradisi</a:t>
            </a:r>
            <a:r>
              <a:rPr lang="en-US" sz="2200" dirty="0" smtClean="0"/>
              <a:t> </a:t>
            </a:r>
            <a:r>
              <a:rPr lang="en-US" sz="2200" dirty="0" err="1" smtClean="0"/>
              <a:t>ketimurannya</a:t>
            </a:r>
            <a:r>
              <a:rPr lang="en-US" sz="2200" dirty="0" smtClean="0"/>
              <a:t>.  </a:t>
            </a:r>
            <a:r>
              <a:rPr lang="en-US" sz="2200" dirty="0" err="1" smtClean="0"/>
              <a:t>Bagaimana</a:t>
            </a:r>
            <a:r>
              <a:rPr lang="en-US" sz="2200" dirty="0" smtClean="0"/>
              <a:t> 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Indonesia?  </a:t>
            </a:r>
            <a:r>
              <a:rPr lang="en-US" sz="2200" dirty="0" err="1" smtClean="0"/>
              <a:t>Orang</a:t>
            </a:r>
            <a:r>
              <a:rPr lang="en-US" sz="2200" dirty="0" smtClean="0"/>
              <a:t> </a:t>
            </a:r>
            <a:r>
              <a:rPr lang="en-US" sz="2200" dirty="0" err="1" smtClean="0"/>
              <a:t>asing</a:t>
            </a:r>
            <a:r>
              <a:rPr lang="en-US" sz="2200" dirty="0" smtClean="0"/>
              <a:t>  yang </a:t>
            </a:r>
            <a:r>
              <a:rPr lang="en-US" sz="2200" dirty="0" err="1" smtClean="0"/>
              <a:t>datang</a:t>
            </a:r>
            <a:r>
              <a:rPr lang="en-US" sz="2200" dirty="0" smtClean="0"/>
              <a:t>  </a:t>
            </a:r>
            <a:r>
              <a:rPr lang="en-US" sz="2200" dirty="0" err="1" smtClean="0"/>
              <a:t>ke</a:t>
            </a:r>
            <a:r>
              <a:rPr lang="en-US" sz="2200" dirty="0" smtClean="0"/>
              <a:t> Indonesia </a:t>
            </a:r>
            <a:r>
              <a:rPr lang="en-US" sz="2200" dirty="0" err="1" smtClean="0"/>
              <a:t>biasanya</a:t>
            </a:r>
            <a:r>
              <a:rPr lang="en-US" sz="2200" dirty="0" smtClean="0"/>
              <a:t> </a:t>
            </a:r>
            <a:r>
              <a:rPr lang="en-US" sz="2200" dirty="0" err="1" smtClean="0"/>
              <a:t>akan</a:t>
            </a:r>
            <a:r>
              <a:rPr lang="en-US" sz="2200" dirty="0" smtClean="0"/>
              <a:t> </a:t>
            </a:r>
            <a:r>
              <a:rPr lang="en-US" sz="2200" dirty="0" err="1" smtClean="0"/>
              <a:t>terkesan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 </a:t>
            </a:r>
            <a:r>
              <a:rPr lang="en-US" sz="2200" dirty="0" err="1" smtClean="0"/>
              <a:t>keramahan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kekayaan</a:t>
            </a:r>
            <a:r>
              <a:rPr lang="en-US" sz="2200" dirty="0" smtClean="0"/>
              <a:t> </a:t>
            </a:r>
            <a:r>
              <a:rPr lang="en-US" sz="2200" dirty="0" err="1" smtClean="0"/>
              <a:t>budaya</a:t>
            </a:r>
            <a:r>
              <a:rPr lang="id-ID" sz="2200" dirty="0" smtClean="0"/>
              <a:t> </a:t>
            </a:r>
            <a:r>
              <a:rPr lang="en-US" sz="2200" dirty="0" err="1" smtClean="0"/>
              <a:t>kita</a:t>
            </a:r>
            <a:r>
              <a:rPr lang="en-US" sz="2200" dirty="0" smtClean="0"/>
              <a:t>.</a:t>
            </a:r>
            <a:endParaRPr lang="id-ID" sz="2200" dirty="0" smtClean="0"/>
          </a:p>
          <a:p>
            <a:pPr marL="354013" indent="-354013">
              <a:buFont typeface="Wingdings" pitchFamily="2" charset="2"/>
              <a:buChar char="q"/>
            </a:pPr>
            <a:r>
              <a:rPr lang="en-US" sz="2200" dirty="0" smtClean="0"/>
              <a:t>Indonesia </a:t>
            </a:r>
            <a:r>
              <a:rPr lang="en-US" sz="2200" dirty="0" err="1" smtClean="0"/>
              <a:t>adalah</a:t>
            </a:r>
            <a:r>
              <a:rPr lang="en-US" sz="2200" dirty="0" smtClean="0"/>
              <a:t> </a:t>
            </a:r>
            <a:r>
              <a:rPr lang="en-US" sz="2200" dirty="0" err="1" smtClean="0"/>
              <a:t>negara</a:t>
            </a:r>
            <a:r>
              <a:rPr lang="en-US" sz="2200" dirty="0" smtClean="0"/>
              <a:t> yang </a:t>
            </a:r>
            <a:r>
              <a:rPr lang="en-US" sz="2200" dirty="0" err="1" smtClean="0"/>
              <a:t>memiliki</a:t>
            </a:r>
            <a:r>
              <a:rPr lang="en-US" sz="2200" dirty="0" smtClean="0"/>
              <a:t> </a:t>
            </a:r>
            <a:r>
              <a:rPr lang="en-US" sz="2200" dirty="0" err="1" smtClean="0"/>
              <a:t>keunikan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banding  </a:t>
            </a:r>
            <a:r>
              <a:rPr lang="en-US" sz="2200" dirty="0" err="1" smtClean="0"/>
              <a:t>negara</a:t>
            </a:r>
            <a:r>
              <a:rPr lang="en-US" sz="2200" dirty="0" smtClean="0"/>
              <a:t> yang lain.  Indonesia </a:t>
            </a:r>
            <a:r>
              <a:rPr lang="en-US" sz="2200" dirty="0" err="1" smtClean="0"/>
              <a:t>adalah</a:t>
            </a:r>
            <a:r>
              <a:rPr lang="en-US" sz="2200" dirty="0" smtClean="0"/>
              <a:t> </a:t>
            </a:r>
            <a:r>
              <a:rPr lang="en-US" sz="2200" dirty="0" err="1" smtClean="0"/>
              <a:t>negara</a:t>
            </a:r>
            <a:r>
              <a:rPr lang="en-US" sz="2200" dirty="0" smtClean="0"/>
              <a:t> yang </a:t>
            </a:r>
            <a:r>
              <a:rPr lang="en-US" sz="2200" dirty="0" err="1" smtClean="0"/>
              <a:t>memiliki</a:t>
            </a:r>
            <a:r>
              <a:rPr lang="en-US" sz="2200" dirty="0" smtClean="0"/>
              <a:t> </a:t>
            </a:r>
            <a:r>
              <a:rPr lang="en-US" sz="2200" dirty="0" err="1" smtClean="0"/>
              <a:t>pulau</a:t>
            </a:r>
            <a:r>
              <a:rPr lang="en-US" sz="2200" dirty="0" smtClean="0"/>
              <a:t> </a:t>
            </a:r>
            <a:r>
              <a:rPr lang="en-US" sz="2200" dirty="0" err="1" smtClean="0"/>
              <a:t>terbanyak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dunia</a:t>
            </a:r>
            <a:r>
              <a:rPr lang="en-US" sz="2200" dirty="0" smtClean="0"/>
              <a:t>, </a:t>
            </a:r>
            <a:r>
              <a:rPr lang="en-US" sz="2200" dirty="0" err="1" smtClean="0"/>
              <a:t>negara</a:t>
            </a:r>
            <a:r>
              <a:rPr lang="en-US" sz="2200" dirty="0" smtClean="0"/>
              <a:t> </a:t>
            </a:r>
            <a:r>
              <a:rPr lang="en-US" sz="2200" dirty="0" err="1" smtClean="0"/>
              <a:t>tropis</a:t>
            </a:r>
            <a:r>
              <a:rPr lang="en-US" sz="2200" dirty="0" smtClean="0"/>
              <a:t>  yang </a:t>
            </a:r>
            <a:r>
              <a:rPr lang="en-US" sz="2200" dirty="0" err="1" smtClean="0"/>
              <a:t>hanya</a:t>
            </a:r>
            <a:r>
              <a:rPr lang="en-US" sz="2200" dirty="0" smtClean="0"/>
              <a:t>  </a:t>
            </a:r>
            <a:r>
              <a:rPr lang="en-US" sz="2200" dirty="0" err="1" smtClean="0"/>
              <a:t>mengenal</a:t>
            </a:r>
            <a:r>
              <a:rPr lang="en-US" sz="2200" dirty="0" smtClean="0"/>
              <a:t>  </a:t>
            </a:r>
            <a:r>
              <a:rPr lang="en-US" sz="2200" dirty="0" err="1" smtClean="0"/>
              <a:t>musim</a:t>
            </a:r>
            <a:r>
              <a:rPr lang="en-US" sz="2200" dirty="0" smtClean="0"/>
              <a:t>  </a:t>
            </a:r>
            <a:r>
              <a:rPr lang="en-US" sz="2200" dirty="0" err="1" smtClean="0"/>
              <a:t>hujan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panas</a:t>
            </a:r>
            <a:r>
              <a:rPr lang="en-US" sz="2200" dirty="0" smtClean="0"/>
              <a:t>,  </a:t>
            </a:r>
            <a:r>
              <a:rPr lang="en-US" sz="2200" dirty="0" err="1" smtClean="0"/>
              <a:t>negara</a:t>
            </a:r>
            <a:r>
              <a:rPr lang="en-US" sz="2200" dirty="0" smtClean="0"/>
              <a:t>  yang </a:t>
            </a:r>
            <a:r>
              <a:rPr lang="en-US" sz="2200" dirty="0" err="1" smtClean="0"/>
              <a:t>memiliki</a:t>
            </a:r>
            <a:r>
              <a:rPr lang="en-US" sz="2200" dirty="0" smtClean="0"/>
              <a:t>  </a:t>
            </a:r>
            <a:r>
              <a:rPr lang="en-US" sz="2200" dirty="0" err="1" smtClean="0"/>
              <a:t>suku</a:t>
            </a:r>
            <a:r>
              <a:rPr lang="en-US" sz="2200" dirty="0" smtClean="0"/>
              <a:t>,  </a:t>
            </a:r>
            <a:r>
              <a:rPr lang="en-US" sz="2200" dirty="0" err="1" smtClean="0"/>
              <a:t>tradisi</a:t>
            </a:r>
            <a:r>
              <a:rPr lang="en-US" sz="2200" dirty="0" smtClean="0"/>
              <a:t>  </a:t>
            </a:r>
            <a:r>
              <a:rPr lang="en-US" sz="2200" dirty="0" err="1" smtClean="0"/>
              <a:t>dan</a:t>
            </a:r>
            <a:r>
              <a:rPr lang="en-US" sz="2200" dirty="0" smtClean="0"/>
              <a:t>  </a:t>
            </a:r>
            <a:r>
              <a:rPr lang="en-US" sz="2200" dirty="0" err="1" smtClean="0"/>
              <a:t>bahasa</a:t>
            </a:r>
            <a:r>
              <a:rPr lang="en-US" sz="2200" dirty="0" smtClean="0"/>
              <a:t>  </a:t>
            </a:r>
            <a:r>
              <a:rPr lang="en-US" sz="2200" dirty="0" err="1" smtClean="0"/>
              <a:t>terbanyak</a:t>
            </a:r>
            <a:r>
              <a:rPr lang="en-US" sz="2200" dirty="0" smtClean="0"/>
              <a:t>  </a:t>
            </a:r>
            <a:r>
              <a:rPr lang="en-US" sz="2200" dirty="0" err="1" smtClean="0"/>
              <a:t>di</a:t>
            </a:r>
            <a:r>
              <a:rPr lang="en-US" sz="2200" dirty="0" smtClean="0"/>
              <a:t>  </a:t>
            </a:r>
            <a:r>
              <a:rPr lang="en-US" sz="2200" dirty="0" err="1" smtClean="0"/>
              <a:t>dunia</a:t>
            </a:r>
            <a:r>
              <a:rPr lang="en-US" sz="2200" dirty="0" smtClean="0"/>
              <a:t>.   </a:t>
            </a:r>
            <a:r>
              <a:rPr lang="en-US" sz="2200" dirty="0" err="1" smtClean="0"/>
              <a:t>Itulah</a:t>
            </a:r>
            <a:r>
              <a:rPr lang="en-US" sz="2200" dirty="0" smtClean="0"/>
              <a:t>  </a:t>
            </a:r>
            <a:r>
              <a:rPr lang="en-US" sz="2200" dirty="0" err="1" smtClean="0"/>
              <a:t>keadaan</a:t>
            </a:r>
            <a:r>
              <a:rPr lang="en-US" sz="2200" dirty="0" smtClean="0"/>
              <a:t> Indonesia yang </a:t>
            </a:r>
            <a:r>
              <a:rPr lang="en-US" sz="2200" dirty="0" err="1" smtClean="0"/>
              <a:t>bisa</a:t>
            </a:r>
            <a:r>
              <a:rPr lang="en-US" sz="2200" dirty="0" smtClean="0"/>
              <a:t> </a:t>
            </a:r>
            <a:r>
              <a:rPr lang="en-US" sz="2200" dirty="0" err="1" smtClean="0"/>
              <a:t>menjadi</a:t>
            </a:r>
            <a:r>
              <a:rPr lang="en-US" sz="2200" dirty="0" smtClean="0"/>
              <a:t> </a:t>
            </a:r>
            <a:r>
              <a:rPr lang="en-US" sz="2200" dirty="0" err="1" smtClean="0"/>
              <a:t>ciri</a:t>
            </a:r>
            <a:r>
              <a:rPr lang="en-US" sz="2200" dirty="0" smtClean="0"/>
              <a:t> </a:t>
            </a:r>
            <a:r>
              <a:rPr lang="en-US" sz="2200" dirty="0" err="1" smtClean="0"/>
              <a:t>khas</a:t>
            </a:r>
            <a:r>
              <a:rPr lang="en-US" sz="2200" dirty="0" smtClean="0"/>
              <a:t> yang </a:t>
            </a:r>
            <a:r>
              <a:rPr lang="en-US" sz="2200" dirty="0" err="1" smtClean="0"/>
              <a:t>membedakan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bangsa</a:t>
            </a:r>
            <a:r>
              <a:rPr lang="en-US" sz="2200" dirty="0" smtClean="0"/>
              <a:t> yang</a:t>
            </a:r>
            <a:r>
              <a:rPr lang="id-ID" sz="2200" dirty="0" smtClean="0"/>
              <a:t> </a:t>
            </a:r>
            <a:r>
              <a:rPr lang="en-US" sz="2200" dirty="0" smtClean="0"/>
              <a:t>lain.</a:t>
            </a:r>
            <a:endParaRPr lang="id-ID" sz="2200" dirty="0" smtClean="0"/>
          </a:p>
          <a:p>
            <a:endParaRPr lang="id-ID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4000" dirty="0" smtClean="0"/>
              <a:t>POLITIK  IDENTITAS</a:t>
            </a:r>
            <a:endParaRPr lang="id-ID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473" y="1600201"/>
            <a:ext cx="3943378" cy="4571999"/>
          </a:xfrm>
        </p:spPr>
        <p:txBody>
          <a:bodyPr/>
          <a:lstStyle/>
          <a:p>
            <a:pPr marL="354013" indent="-354013">
              <a:buFont typeface="Wingdings" pitchFamily="2" charset="2"/>
              <a:buChar char="Ø"/>
            </a:pPr>
            <a:r>
              <a:rPr lang="en-US" sz="2200" dirty="0" err="1" smtClean="0"/>
              <a:t>Politik</a:t>
            </a:r>
            <a:r>
              <a:rPr lang="en-US" sz="2200" dirty="0" smtClean="0"/>
              <a:t> </a:t>
            </a:r>
            <a:r>
              <a:rPr lang="en-US" sz="2200" dirty="0" err="1" smtClean="0"/>
              <a:t>identitas</a:t>
            </a:r>
            <a:r>
              <a:rPr lang="en-US" sz="2200" dirty="0" smtClean="0"/>
              <a:t> </a:t>
            </a:r>
            <a:r>
              <a:rPr lang="en-US" sz="2200" dirty="0" err="1" smtClean="0"/>
              <a:t>adalah</a:t>
            </a:r>
            <a:r>
              <a:rPr lang="en-US" sz="2200" dirty="0" smtClean="0"/>
              <a:t> </a:t>
            </a:r>
            <a:r>
              <a:rPr lang="en-US" sz="2200" dirty="0" err="1" smtClean="0"/>
              <a:t>nama</a:t>
            </a:r>
            <a:r>
              <a:rPr lang="en-US" sz="2200" dirty="0" smtClean="0"/>
              <a:t> </a:t>
            </a:r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menjelaskan</a:t>
            </a:r>
            <a:r>
              <a:rPr lang="en-US" sz="2200" dirty="0" smtClean="0"/>
              <a:t> </a:t>
            </a:r>
            <a:r>
              <a:rPr lang="en-US" sz="2200" dirty="0" err="1" smtClean="0"/>
              <a:t>situasi</a:t>
            </a:r>
            <a:r>
              <a:rPr lang="en-US" sz="2200" dirty="0" smtClean="0"/>
              <a:t> yang </a:t>
            </a:r>
            <a:r>
              <a:rPr lang="en-US" sz="2200" dirty="0" err="1" smtClean="0"/>
              <a:t>ditandai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kebangkitan</a:t>
            </a:r>
            <a:r>
              <a:rPr lang="en-US" sz="2200" dirty="0" smtClean="0"/>
              <a:t> </a:t>
            </a:r>
            <a:r>
              <a:rPr lang="en-US" sz="2200" dirty="0" err="1" smtClean="0"/>
              <a:t>kelompok-kelompok</a:t>
            </a:r>
            <a:r>
              <a:rPr lang="en-US" sz="2200" dirty="0" smtClean="0"/>
              <a:t>  </a:t>
            </a:r>
            <a:r>
              <a:rPr lang="en-US" sz="2200" dirty="0" err="1" smtClean="0"/>
              <a:t>identitas</a:t>
            </a:r>
            <a:r>
              <a:rPr lang="en-US" sz="2200" dirty="0" smtClean="0"/>
              <a:t> </a:t>
            </a:r>
            <a:r>
              <a:rPr lang="en-US" sz="2200" dirty="0" err="1" smtClean="0"/>
              <a:t>sebagai</a:t>
            </a:r>
            <a:r>
              <a:rPr lang="en-US" sz="2200" dirty="0" smtClean="0"/>
              <a:t> </a:t>
            </a:r>
            <a:r>
              <a:rPr lang="en-US" sz="2200" dirty="0" err="1" smtClean="0"/>
              <a:t>tanggapan</a:t>
            </a:r>
            <a:r>
              <a:rPr lang="en-US" sz="2200" dirty="0" smtClean="0"/>
              <a:t> </a:t>
            </a:r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represi</a:t>
            </a:r>
            <a:r>
              <a:rPr lang="en-US" sz="2200" dirty="0" smtClean="0"/>
              <a:t>  yang  </a:t>
            </a:r>
            <a:r>
              <a:rPr lang="en-US" sz="2200" dirty="0" err="1" smtClean="0"/>
              <a:t>memarjinalisasikan</a:t>
            </a:r>
            <a:r>
              <a:rPr lang="en-US" sz="2200" dirty="0" smtClean="0"/>
              <a:t>  </a:t>
            </a:r>
            <a:r>
              <a:rPr lang="en-US" sz="2200" dirty="0" err="1" smtClean="0"/>
              <a:t>mereka</a:t>
            </a:r>
            <a:r>
              <a:rPr lang="en-US" sz="2200" dirty="0" smtClean="0"/>
              <a:t>  </a:t>
            </a:r>
            <a:r>
              <a:rPr lang="en-US" sz="2200" dirty="0" err="1" smtClean="0"/>
              <a:t>di</a:t>
            </a:r>
            <a:r>
              <a:rPr lang="en-US" sz="2200" dirty="0" smtClean="0"/>
              <a:t>  </a:t>
            </a:r>
            <a:r>
              <a:rPr lang="en-US" sz="2200" dirty="0" err="1" smtClean="0"/>
              <a:t>masa</a:t>
            </a:r>
            <a:r>
              <a:rPr lang="en-US" sz="2200" dirty="0" smtClean="0"/>
              <a:t>  </a:t>
            </a:r>
            <a:r>
              <a:rPr lang="en-US" sz="2200" dirty="0" err="1" smtClean="0"/>
              <a:t>lalu</a:t>
            </a:r>
            <a:r>
              <a:rPr lang="en-US" sz="2200" dirty="0" smtClean="0"/>
              <a:t>.  </a:t>
            </a:r>
            <a:r>
              <a:rPr lang="en-US" sz="2200" dirty="0" err="1" smtClean="0"/>
              <a:t>Identitas</a:t>
            </a:r>
            <a:r>
              <a:rPr lang="en-US" sz="2200" dirty="0" smtClean="0"/>
              <a:t>  </a:t>
            </a:r>
            <a:r>
              <a:rPr lang="en-US" sz="2200" dirty="0" err="1" smtClean="0"/>
              <a:t>berubah</a:t>
            </a:r>
            <a:r>
              <a:rPr lang="en-US" sz="2200" dirty="0" smtClean="0"/>
              <a:t> </a:t>
            </a:r>
            <a:r>
              <a:rPr lang="en-US" sz="2200" dirty="0" err="1" smtClean="0"/>
              <a:t>menjadi</a:t>
            </a:r>
            <a:r>
              <a:rPr lang="en-US" sz="2200" dirty="0" smtClean="0"/>
              <a:t> </a:t>
            </a:r>
            <a:r>
              <a:rPr lang="en-US" sz="2200" dirty="0" err="1" smtClean="0"/>
              <a:t>politik</a:t>
            </a:r>
            <a:r>
              <a:rPr lang="en-US" sz="2200" dirty="0" smtClean="0"/>
              <a:t> </a:t>
            </a:r>
            <a:r>
              <a:rPr lang="en-US" sz="2200" dirty="0" err="1" smtClean="0"/>
              <a:t>identitas</a:t>
            </a:r>
            <a:r>
              <a:rPr lang="en-US" sz="2200" dirty="0" smtClean="0"/>
              <a:t> </a:t>
            </a:r>
            <a:r>
              <a:rPr lang="en-US" sz="2200" dirty="0" err="1" smtClean="0"/>
              <a:t>ketika</a:t>
            </a:r>
            <a:r>
              <a:rPr lang="en-US" sz="2200" dirty="0" smtClean="0"/>
              <a:t> </a:t>
            </a:r>
            <a:r>
              <a:rPr lang="en-US" sz="2200" dirty="0" err="1" smtClean="0"/>
              <a:t>menjadi</a:t>
            </a:r>
            <a:r>
              <a:rPr lang="en-US" sz="2200" dirty="0" smtClean="0"/>
              <a:t> basis </a:t>
            </a:r>
            <a:r>
              <a:rPr lang="en-US" sz="2200" dirty="0" err="1" smtClean="0"/>
              <a:t>perjuangan</a:t>
            </a:r>
            <a:r>
              <a:rPr lang="en-US" sz="2200" dirty="0" smtClean="0"/>
              <a:t> </a:t>
            </a:r>
            <a:r>
              <a:rPr lang="en-US" sz="2200" dirty="0" err="1" smtClean="0"/>
              <a:t>aspirasi</a:t>
            </a:r>
            <a:r>
              <a:rPr lang="en-US" sz="2200" dirty="0" smtClean="0"/>
              <a:t> </a:t>
            </a:r>
            <a:r>
              <a:rPr lang="en-US" sz="2200" dirty="0" err="1" smtClean="0"/>
              <a:t>kelompok</a:t>
            </a:r>
            <a:r>
              <a:rPr lang="en-US" sz="2200" dirty="0" smtClean="0"/>
              <a:t> (</a:t>
            </a:r>
            <a:r>
              <a:rPr lang="en-US" sz="2200" dirty="0" err="1" smtClean="0"/>
              <a:t>Bagir</a:t>
            </a:r>
            <a:r>
              <a:rPr lang="en-US" sz="2200" dirty="0" smtClean="0"/>
              <a:t>, 2011: 18).</a:t>
            </a:r>
            <a:endParaRPr lang="id-ID" sz="2200" dirty="0" smtClean="0"/>
          </a:p>
          <a:p>
            <a:endParaRPr lang="id-ID" dirty="0"/>
          </a:p>
        </p:txBody>
      </p:sp>
      <p:pic>
        <p:nvPicPr>
          <p:cNvPr id="32770" name="Picture 2" descr="Hasil Sidang BPUPKI Pertama dan Kedua, Ketahui Sejarah Pembahasannya -  Ragam Bola.co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1643050"/>
            <a:ext cx="3429024" cy="44291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4000" dirty="0" smtClean="0"/>
              <a:t>POLITIK  IDENTITAS</a:t>
            </a:r>
            <a:endParaRPr lang="id-ID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42913" indent="-442913">
              <a:buFont typeface="Wingdings" pitchFamily="2" charset="2"/>
              <a:buChar char="Ø"/>
            </a:pPr>
            <a:r>
              <a:rPr lang="en-US" sz="2100" dirty="0" err="1" smtClean="0"/>
              <a:t>Identitas</a:t>
            </a:r>
            <a:r>
              <a:rPr lang="en-US" sz="2100" dirty="0" smtClean="0"/>
              <a:t> </a:t>
            </a:r>
            <a:r>
              <a:rPr lang="en-US" sz="2100" dirty="0" err="1" smtClean="0"/>
              <a:t>bukan</a:t>
            </a:r>
            <a:r>
              <a:rPr lang="en-US" sz="2100" dirty="0" smtClean="0"/>
              <a:t> </a:t>
            </a:r>
            <a:r>
              <a:rPr lang="en-US" sz="2100" dirty="0" err="1" smtClean="0"/>
              <a:t>hanya</a:t>
            </a:r>
            <a:r>
              <a:rPr lang="en-US" sz="2100" dirty="0" smtClean="0"/>
              <a:t> </a:t>
            </a:r>
            <a:r>
              <a:rPr lang="en-US" sz="2100" dirty="0" err="1" smtClean="0"/>
              <a:t>persoalan</a:t>
            </a:r>
            <a:r>
              <a:rPr lang="en-US" sz="2100" dirty="0" smtClean="0"/>
              <a:t> </a:t>
            </a:r>
            <a:r>
              <a:rPr lang="en-US" sz="2100" dirty="0" err="1" smtClean="0"/>
              <a:t>sosio-psikologis</a:t>
            </a:r>
            <a:r>
              <a:rPr lang="en-US" sz="2100" dirty="0" smtClean="0"/>
              <a:t>  </a:t>
            </a:r>
            <a:r>
              <a:rPr lang="en-US" sz="2100" dirty="0" err="1" smtClean="0"/>
              <a:t>namun</a:t>
            </a:r>
            <a:r>
              <a:rPr lang="en-US" sz="2100" dirty="0" smtClean="0"/>
              <a:t> </a:t>
            </a:r>
            <a:r>
              <a:rPr lang="en-US" sz="2100" dirty="0" err="1" smtClean="0"/>
              <a:t>juga</a:t>
            </a:r>
            <a:r>
              <a:rPr lang="en-US" sz="2100" dirty="0" smtClean="0"/>
              <a:t> </a:t>
            </a:r>
            <a:r>
              <a:rPr lang="en-US" sz="2100" dirty="0" err="1" smtClean="0"/>
              <a:t>politis</a:t>
            </a:r>
            <a:r>
              <a:rPr lang="en-US" sz="2100" dirty="0" smtClean="0"/>
              <a:t>. </a:t>
            </a:r>
            <a:r>
              <a:rPr lang="en-US" sz="2100" dirty="0" err="1" smtClean="0"/>
              <a:t>Ada</a:t>
            </a:r>
            <a:r>
              <a:rPr lang="en-US" sz="2100" dirty="0" smtClean="0"/>
              <a:t>  </a:t>
            </a:r>
            <a:r>
              <a:rPr lang="en-US" sz="2100" dirty="0" err="1" smtClean="0"/>
              <a:t>politisasi</a:t>
            </a:r>
            <a:r>
              <a:rPr lang="en-US" sz="2100" dirty="0" smtClean="0"/>
              <a:t>  </a:t>
            </a:r>
            <a:r>
              <a:rPr lang="en-US" sz="2100" dirty="0" err="1" smtClean="0"/>
              <a:t>atas</a:t>
            </a:r>
            <a:r>
              <a:rPr lang="en-US" sz="2100" dirty="0" smtClean="0"/>
              <a:t>  </a:t>
            </a:r>
            <a:r>
              <a:rPr lang="en-US" sz="2100" dirty="0" err="1" smtClean="0"/>
              <a:t>identitas</a:t>
            </a:r>
            <a:r>
              <a:rPr lang="en-US" sz="2100" dirty="0" smtClean="0"/>
              <a:t>.  </a:t>
            </a:r>
            <a:r>
              <a:rPr lang="en-US" sz="2100" dirty="0" err="1" smtClean="0"/>
              <a:t>Identitas</a:t>
            </a:r>
            <a:r>
              <a:rPr lang="en-US" sz="2100" dirty="0" smtClean="0"/>
              <a:t>  yang  </a:t>
            </a:r>
            <a:r>
              <a:rPr lang="en-US" sz="2100" dirty="0" err="1" smtClean="0"/>
              <a:t>dalam</a:t>
            </a:r>
            <a:r>
              <a:rPr lang="en-US" sz="2100" dirty="0" smtClean="0"/>
              <a:t>  </a:t>
            </a:r>
            <a:r>
              <a:rPr lang="en-US" sz="2100" dirty="0" err="1" smtClean="0"/>
              <a:t>konteks</a:t>
            </a:r>
            <a:r>
              <a:rPr lang="en-US" sz="2100" dirty="0" smtClean="0"/>
              <a:t>  </a:t>
            </a:r>
            <a:r>
              <a:rPr lang="en-US" sz="2100" dirty="0" err="1" smtClean="0"/>
              <a:t>kebangsaan</a:t>
            </a:r>
            <a:r>
              <a:rPr lang="en-US" sz="2100" dirty="0" smtClean="0"/>
              <a:t> </a:t>
            </a:r>
            <a:r>
              <a:rPr lang="en-US" sz="2100" dirty="0" err="1" smtClean="0"/>
              <a:t>seharusnya</a:t>
            </a:r>
            <a:r>
              <a:rPr lang="en-US" sz="2100" dirty="0" smtClean="0"/>
              <a:t>  </a:t>
            </a:r>
            <a:r>
              <a:rPr lang="en-US" sz="2100" dirty="0" err="1" smtClean="0"/>
              <a:t>digunakan</a:t>
            </a:r>
            <a:r>
              <a:rPr lang="en-US" sz="2100" dirty="0" smtClean="0"/>
              <a:t>  </a:t>
            </a:r>
            <a:r>
              <a:rPr lang="en-US" sz="2100" dirty="0" err="1" smtClean="0"/>
              <a:t>untuk</a:t>
            </a:r>
            <a:r>
              <a:rPr lang="en-US" sz="2100" dirty="0" smtClean="0"/>
              <a:t>  </a:t>
            </a:r>
            <a:r>
              <a:rPr lang="en-US" sz="2100" dirty="0" err="1" smtClean="0"/>
              <a:t>merangkum</a:t>
            </a:r>
            <a:r>
              <a:rPr lang="en-US" sz="2100" dirty="0" smtClean="0"/>
              <a:t>  </a:t>
            </a:r>
            <a:r>
              <a:rPr lang="en-US" sz="2100" dirty="0" err="1" smtClean="0"/>
              <a:t>kebinekaan</a:t>
            </a:r>
            <a:r>
              <a:rPr lang="en-US" sz="2100" dirty="0" smtClean="0"/>
              <a:t>  </a:t>
            </a:r>
            <a:r>
              <a:rPr lang="en-US" sz="2100" dirty="0" err="1" smtClean="0"/>
              <a:t>bangsa</a:t>
            </a:r>
            <a:r>
              <a:rPr lang="en-US" sz="2100" dirty="0" smtClean="0"/>
              <a:t> </a:t>
            </a:r>
            <a:r>
              <a:rPr lang="en-US" sz="2100" dirty="0" err="1" smtClean="0"/>
              <a:t>ini</a:t>
            </a:r>
            <a:r>
              <a:rPr lang="en-US" sz="2100" dirty="0" smtClean="0"/>
              <a:t>,  </a:t>
            </a:r>
            <a:r>
              <a:rPr lang="en-US" sz="2100" dirty="0" err="1" smtClean="0"/>
              <a:t>namun</a:t>
            </a:r>
            <a:r>
              <a:rPr lang="en-US" sz="2100" dirty="0" smtClean="0"/>
              <a:t> </a:t>
            </a:r>
            <a:r>
              <a:rPr lang="en-US" sz="2100" dirty="0" err="1" smtClean="0"/>
              <a:t>justru</a:t>
            </a:r>
            <a:r>
              <a:rPr lang="en-US" sz="2100" dirty="0" smtClean="0"/>
              <a:t> </a:t>
            </a:r>
            <a:r>
              <a:rPr lang="en-US" sz="2100" dirty="0" err="1" smtClean="0"/>
              <a:t>mulai</a:t>
            </a:r>
            <a:r>
              <a:rPr lang="en-US" sz="2100" dirty="0" smtClean="0"/>
              <a:t> </a:t>
            </a:r>
            <a:r>
              <a:rPr lang="en-US" sz="2100" dirty="0" err="1" smtClean="0"/>
              <a:t>tampak</a:t>
            </a:r>
            <a:r>
              <a:rPr lang="en-US" sz="2100" dirty="0" smtClean="0"/>
              <a:t> </a:t>
            </a:r>
            <a:r>
              <a:rPr lang="en-US" sz="2100" dirty="0" err="1" smtClean="0"/>
              <a:t>penguaan</a:t>
            </a:r>
            <a:r>
              <a:rPr lang="en-US" sz="2100" dirty="0" smtClean="0"/>
              <a:t> </a:t>
            </a:r>
            <a:r>
              <a:rPr lang="en-US" sz="2100" dirty="0" err="1" smtClean="0"/>
              <a:t>identitas-identitas</a:t>
            </a:r>
            <a:r>
              <a:rPr lang="en-US" sz="2100" dirty="0" smtClean="0"/>
              <a:t> </a:t>
            </a:r>
            <a:r>
              <a:rPr lang="en-US" sz="2100" dirty="0" err="1" smtClean="0"/>
              <a:t>sektarian</a:t>
            </a:r>
            <a:r>
              <a:rPr lang="en-US" sz="2100" dirty="0" smtClean="0"/>
              <a:t> </a:t>
            </a:r>
            <a:r>
              <a:rPr lang="en-US" sz="2100" dirty="0" err="1" smtClean="0"/>
              <a:t>baik</a:t>
            </a:r>
            <a:r>
              <a:rPr lang="en-US" sz="2100" dirty="0" smtClean="0"/>
              <a:t> </a:t>
            </a:r>
            <a:r>
              <a:rPr lang="en-US" sz="2100" dirty="0" err="1" smtClean="0"/>
              <a:t>dalam</a:t>
            </a:r>
            <a:r>
              <a:rPr lang="en-US" sz="2100" dirty="0" smtClean="0"/>
              <a:t> agama, </a:t>
            </a:r>
            <a:r>
              <a:rPr lang="en-US" sz="2100" dirty="0" err="1" smtClean="0"/>
              <a:t>suku</a:t>
            </a:r>
            <a:r>
              <a:rPr lang="en-US" sz="2100" dirty="0" smtClean="0"/>
              <a:t>, </a:t>
            </a:r>
            <a:r>
              <a:rPr lang="en-US" sz="2100" dirty="0" err="1" smtClean="0"/>
              <a:t>daerah</a:t>
            </a:r>
            <a:r>
              <a:rPr lang="en-US" sz="2100" dirty="0" smtClean="0"/>
              <a:t> </a:t>
            </a:r>
            <a:r>
              <a:rPr lang="en-US" sz="2100" dirty="0" err="1" smtClean="0"/>
              <a:t>dan</a:t>
            </a:r>
            <a:r>
              <a:rPr lang="en-US" sz="2100" dirty="0" smtClean="0"/>
              <a:t> lain-lain</a:t>
            </a:r>
            <a:r>
              <a:rPr lang="en-US" dirty="0" smtClean="0"/>
              <a:t>.</a:t>
            </a:r>
            <a:endParaRPr lang="id-ID" dirty="0" smtClean="0"/>
          </a:p>
          <a:p>
            <a:endParaRPr lang="id-ID" dirty="0"/>
          </a:p>
        </p:txBody>
      </p:sp>
      <p:pic>
        <p:nvPicPr>
          <p:cNvPr id="30722" name="Picture 2" descr="Filosofi Pancasil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714488"/>
            <a:ext cx="3750411" cy="30003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828675" y="1600200"/>
          <a:ext cx="748665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4000" dirty="0" smtClean="0"/>
              <a:t>POLITIK  IDENTITAS</a:t>
            </a:r>
            <a:endParaRPr lang="id-ID" sz="4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1" name="Picture 3" descr="C:\Users\YENI\Pictures\TERIMA KASIH\gambar-lucu-ucapan-terima-kasi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71450"/>
            <a:ext cx="8686800" cy="65151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4800" dirty="0" smtClean="0"/>
              <a:t>PENGERTIAN</a:t>
            </a:r>
            <a:endParaRPr lang="id-ID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8675" y="1857364"/>
            <a:ext cx="4100515" cy="4314836"/>
          </a:xfrm>
        </p:spPr>
        <p:txBody>
          <a:bodyPr/>
          <a:lstStyle/>
          <a:p>
            <a:r>
              <a:rPr lang="en-US" sz="2400" dirty="0" err="1" smtClean="0"/>
              <a:t>Identitas</a:t>
            </a:r>
            <a:r>
              <a:rPr lang="en-US" sz="2400" dirty="0" smtClean="0"/>
              <a:t> </a:t>
            </a:r>
            <a:r>
              <a:rPr lang="en-US" sz="2400" dirty="0" err="1" smtClean="0"/>
              <a:t>nasional</a:t>
            </a:r>
            <a:r>
              <a:rPr lang="en-US" sz="2400" dirty="0" smtClean="0"/>
              <a:t> (national  identity) </a:t>
            </a:r>
            <a:r>
              <a:rPr lang="en-US" sz="2400" dirty="0" err="1" smtClean="0"/>
              <a:t>adalah</a:t>
            </a:r>
            <a:endParaRPr lang="id-ID" sz="2400" dirty="0" smtClean="0"/>
          </a:p>
          <a:p>
            <a:pPr>
              <a:buNone/>
            </a:pPr>
            <a:r>
              <a:rPr lang="id-ID" sz="2400" i="1" dirty="0" smtClean="0"/>
              <a:t> 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kepribadian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nasional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atau</a:t>
            </a:r>
            <a:r>
              <a:rPr lang="id-ID" sz="2400" i="1" dirty="0" smtClean="0"/>
              <a:t> </a:t>
            </a:r>
            <a:r>
              <a:rPr lang="en-US" sz="2400" i="1" dirty="0" err="1" smtClean="0"/>
              <a:t>jati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diri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nasional</a:t>
            </a:r>
            <a:r>
              <a:rPr lang="en-US" sz="2400" i="1" dirty="0" smtClean="0"/>
              <a:t> yang </a:t>
            </a:r>
            <a:r>
              <a:rPr lang="en-US" sz="2400" i="1" dirty="0" err="1" smtClean="0"/>
              <a:t>dimiliki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suatu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bangsa</a:t>
            </a:r>
            <a:r>
              <a:rPr lang="en-US" sz="2400" i="1" dirty="0" smtClean="0"/>
              <a:t> yang </a:t>
            </a:r>
            <a:r>
              <a:rPr lang="en-US" sz="2400" i="1" dirty="0" err="1" smtClean="0"/>
              <a:t>membedakan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bangsa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satu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dengan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bangsa</a:t>
            </a:r>
            <a:r>
              <a:rPr lang="en-US" sz="2400" i="1" dirty="0" smtClean="0"/>
              <a:t> yang lain </a:t>
            </a:r>
            <a:endParaRPr lang="id-ID" sz="2400" i="1" dirty="0" smtClean="0"/>
          </a:p>
          <a:p>
            <a:pPr>
              <a:buNone/>
            </a:pPr>
            <a:r>
              <a:rPr lang="id-ID" sz="2400" i="1" dirty="0" smtClean="0"/>
              <a:t> </a:t>
            </a:r>
            <a:r>
              <a:rPr lang="en-US" dirty="0" smtClean="0"/>
              <a:t>(Tim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Kewarganegaraan</a:t>
            </a:r>
            <a:r>
              <a:rPr lang="en-US" dirty="0" smtClean="0"/>
              <a:t>,</a:t>
            </a:r>
            <a:r>
              <a:rPr lang="id-ID" dirty="0" smtClean="0"/>
              <a:t> </a:t>
            </a:r>
            <a:r>
              <a:rPr lang="en-US" dirty="0" smtClean="0"/>
              <a:t>2011:  66).</a:t>
            </a:r>
            <a:endParaRPr lang="id-ID" dirty="0"/>
          </a:p>
        </p:txBody>
      </p:sp>
      <p:pic>
        <p:nvPicPr>
          <p:cNvPr id="5" name="Content Placeholder 4" descr="ketahanan-nasional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214938" y="1857364"/>
            <a:ext cx="3100387" cy="28861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4800" dirty="0" smtClean="0"/>
              <a:t>FAKTOR IDENTITAS</a:t>
            </a:r>
            <a:endParaRPr lang="id-ID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/>
              <a:t>Ada</a:t>
            </a:r>
            <a:r>
              <a:rPr lang="en-US" sz="2400" dirty="0" smtClean="0"/>
              <a:t>  </a:t>
            </a:r>
            <a:r>
              <a:rPr lang="en-US" sz="2400" dirty="0" err="1" smtClean="0"/>
              <a:t>beberapa</a:t>
            </a:r>
            <a:r>
              <a:rPr lang="en-US" sz="2400" dirty="0" smtClean="0"/>
              <a:t>  </a:t>
            </a:r>
            <a:r>
              <a:rPr lang="en-US" sz="2400" dirty="0" err="1" smtClean="0"/>
              <a:t>faktor</a:t>
            </a:r>
            <a:r>
              <a:rPr lang="en-US" sz="2400" dirty="0" smtClean="0"/>
              <a:t>  yang  </a:t>
            </a:r>
            <a:r>
              <a:rPr lang="en-US" sz="2400" dirty="0" err="1" smtClean="0"/>
              <a:t>menjadikan</a:t>
            </a:r>
            <a:r>
              <a:rPr lang="en-US" sz="2400" dirty="0" smtClean="0"/>
              <a:t> 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 </a:t>
            </a:r>
            <a:r>
              <a:rPr lang="en-US" sz="2400" dirty="0" err="1" smtClean="0"/>
              <a:t>bangsa</a:t>
            </a:r>
            <a:r>
              <a:rPr lang="en-US" sz="2400" dirty="0" smtClean="0"/>
              <a:t> 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identitas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berbeda-beda</a:t>
            </a:r>
            <a:r>
              <a:rPr lang="id-ID" sz="2400" dirty="0" smtClean="0"/>
              <a:t> :</a:t>
            </a:r>
          </a:p>
          <a:p>
            <a:endParaRPr lang="id-ID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071538" y="2500306"/>
          <a:ext cx="721523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8674" y="1600200"/>
            <a:ext cx="7672415" cy="4572000"/>
          </a:xfrm>
        </p:spPr>
        <p:txBody>
          <a:bodyPr/>
          <a:lstStyle/>
          <a:p>
            <a:r>
              <a:rPr lang="en-US" sz="2400" dirty="0" err="1" smtClean="0"/>
              <a:t>Bangsa</a:t>
            </a:r>
            <a:r>
              <a:rPr lang="en-US" sz="2400" dirty="0" smtClean="0"/>
              <a:t> Indonesia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karakter</a:t>
            </a:r>
            <a:r>
              <a:rPr lang="en-US" sz="2400" dirty="0" smtClean="0"/>
              <a:t> </a:t>
            </a:r>
            <a:r>
              <a:rPr lang="en-US" sz="2400" dirty="0" err="1" smtClean="0"/>
              <a:t>khas</a:t>
            </a:r>
            <a:r>
              <a:rPr lang="en-US" sz="2400" dirty="0" smtClean="0"/>
              <a:t> </a:t>
            </a:r>
            <a:r>
              <a:rPr lang="en-US" sz="2400" dirty="0" err="1" smtClean="0"/>
              <a:t>dibanding</a:t>
            </a:r>
            <a:r>
              <a:rPr lang="en-US" sz="2400" dirty="0" smtClean="0"/>
              <a:t> </a:t>
            </a:r>
            <a:r>
              <a:rPr lang="en-US" sz="2400" dirty="0" err="1" smtClean="0"/>
              <a:t>bangsa</a:t>
            </a:r>
            <a:r>
              <a:rPr lang="en-US" sz="2400" dirty="0" smtClean="0"/>
              <a:t> lain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keramahan</a:t>
            </a:r>
            <a:r>
              <a:rPr lang="en-US" sz="2400" dirty="0" smtClean="0"/>
              <a:t> 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sopan</a:t>
            </a:r>
            <a:r>
              <a:rPr lang="en-US" sz="2400" dirty="0" smtClean="0"/>
              <a:t> </a:t>
            </a:r>
            <a:r>
              <a:rPr lang="en-US" sz="2400" dirty="0" err="1" smtClean="0"/>
              <a:t>santun</a:t>
            </a:r>
            <a:endParaRPr lang="id-ID" sz="2400" dirty="0" smtClean="0"/>
          </a:p>
          <a:p>
            <a:r>
              <a:rPr lang="en-US" sz="2400" dirty="0" err="1" smtClean="0"/>
              <a:t>Bangsa</a:t>
            </a:r>
            <a:r>
              <a:rPr lang="en-US" sz="2400" dirty="0" smtClean="0"/>
              <a:t> Indonesia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bangsa</a:t>
            </a:r>
            <a:r>
              <a:rPr lang="en-US" sz="2400" dirty="0" smtClean="0"/>
              <a:t> </a:t>
            </a:r>
            <a:r>
              <a:rPr lang="en-US" sz="2400" dirty="0" err="1" smtClean="0"/>
              <a:t>agraris</a:t>
            </a:r>
            <a:r>
              <a:rPr lang="en-US" sz="2400" dirty="0" smtClean="0"/>
              <a:t>. </a:t>
            </a:r>
            <a:r>
              <a:rPr lang="en-US" sz="2400" dirty="0" err="1" smtClean="0"/>
              <a:t>Sebagaian</a:t>
            </a:r>
            <a:r>
              <a:rPr lang="en-US" sz="2400" dirty="0" smtClean="0"/>
              <a:t> </a:t>
            </a:r>
            <a:r>
              <a:rPr lang="en-US" sz="2400" dirty="0" err="1" smtClean="0"/>
              <a:t>besar</a:t>
            </a:r>
            <a:r>
              <a:rPr lang="en-US" sz="2400" dirty="0" smtClean="0"/>
              <a:t>  </a:t>
            </a:r>
            <a:r>
              <a:rPr lang="en-US" sz="2400" dirty="0" err="1" smtClean="0"/>
              <a:t>penduduk</a:t>
            </a:r>
            <a:r>
              <a:rPr lang="en-US" sz="2400" dirty="0" smtClean="0"/>
              <a:t> Indonesia </a:t>
            </a:r>
            <a:r>
              <a:rPr lang="en-US" sz="2400" dirty="0" err="1" smtClean="0"/>
              <a:t>bermata</a:t>
            </a:r>
            <a:r>
              <a:rPr lang="en-US" sz="2400" dirty="0" smtClean="0"/>
              <a:t> </a:t>
            </a:r>
            <a:r>
              <a:rPr lang="en-US" sz="2400" dirty="0" err="1" smtClean="0"/>
              <a:t>pencaharian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petani</a:t>
            </a:r>
            <a:r>
              <a:rPr lang="en-US" sz="2400" dirty="0" smtClean="0"/>
              <a:t>.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kemasyarakatan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umum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id-ID" sz="2400" dirty="0" smtClean="0"/>
              <a:t> </a:t>
            </a:r>
            <a:r>
              <a:rPr lang="en-US" sz="2400" dirty="0" err="1" smtClean="0"/>
              <a:t>sebagian</a:t>
            </a:r>
            <a:r>
              <a:rPr lang="en-US" sz="2400" dirty="0" smtClean="0"/>
              <a:t> </a:t>
            </a:r>
            <a:r>
              <a:rPr lang="en-US" sz="2400" dirty="0" err="1" smtClean="0"/>
              <a:t>besar</a:t>
            </a:r>
            <a:r>
              <a:rPr lang="en-US" sz="2400" dirty="0" smtClean="0"/>
              <a:t>  </a:t>
            </a:r>
            <a:r>
              <a:rPr lang="en-US" sz="2400" dirty="0" err="1" smtClean="0"/>
              <a:t>suku-suku</a:t>
            </a:r>
            <a:r>
              <a:rPr lang="en-US" sz="2400" dirty="0" smtClean="0"/>
              <a:t>  </a:t>
            </a:r>
            <a:r>
              <a:rPr lang="en-US" sz="2400" dirty="0" err="1" smtClean="0"/>
              <a:t>di</a:t>
            </a:r>
            <a:r>
              <a:rPr lang="en-US" sz="2400" dirty="0" smtClean="0"/>
              <a:t> Indonesia </a:t>
            </a:r>
            <a:r>
              <a:rPr lang="id-ID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Gemmeinschaaft</a:t>
            </a:r>
            <a:r>
              <a:rPr lang="en-US" sz="2400" dirty="0" smtClean="0"/>
              <a:t> (</a:t>
            </a:r>
            <a:r>
              <a:rPr lang="en-US" sz="2400" dirty="0" err="1" smtClean="0"/>
              <a:t>paguyuban</a:t>
            </a:r>
            <a:r>
              <a:rPr lang="en-US" sz="2400" dirty="0" smtClean="0"/>
              <a:t>/</a:t>
            </a:r>
            <a:r>
              <a:rPr lang="id-ID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 </a:t>
            </a:r>
            <a:r>
              <a:rPr lang="id-ID" sz="2400" dirty="0" smtClean="0"/>
              <a:t>s</a:t>
            </a:r>
            <a:r>
              <a:rPr lang="en-US" sz="2400" dirty="0" err="1" smtClean="0"/>
              <a:t>osial</a:t>
            </a:r>
            <a:r>
              <a:rPr lang="en-US" sz="2400" dirty="0" smtClean="0"/>
              <a:t>/</a:t>
            </a:r>
            <a:r>
              <a:rPr lang="en-US" sz="2400" dirty="0" err="1" smtClean="0"/>
              <a:t>bersama</a:t>
            </a:r>
            <a:r>
              <a:rPr lang="en-US" sz="2400" dirty="0" smtClean="0"/>
              <a:t>).</a:t>
            </a:r>
            <a:r>
              <a:rPr lang="id-ID" sz="2400" dirty="0" smtClean="0"/>
              <a:t> 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kekerabatan</a:t>
            </a:r>
            <a:r>
              <a:rPr lang="en-US" sz="2400" dirty="0" smtClean="0"/>
              <a:t>  </a:t>
            </a:r>
            <a:r>
              <a:rPr lang="en-US" sz="2400" dirty="0" err="1" smtClean="0"/>
              <a:t>dimana</a:t>
            </a:r>
            <a:r>
              <a:rPr lang="en-US" sz="2400" dirty="0" smtClean="0"/>
              <a:t> 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 </a:t>
            </a:r>
            <a:r>
              <a:rPr lang="en-US" sz="2400" dirty="0" err="1" smtClean="0"/>
              <a:t>mempunyai</a:t>
            </a:r>
            <a:r>
              <a:rPr lang="en-US" sz="2400" dirty="0" smtClean="0"/>
              <a:t>  </a:t>
            </a:r>
            <a:r>
              <a:rPr lang="en-US" sz="2400" dirty="0" err="1" smtClean="0"/>
              <a:t>ikatan</a:t>
            </a:r>
            <a:r>
              <a:rPr lang="en-US" sz="2400" dirty="0" smtClean="0"/>
              <a:t> </a:t>
            </a:r>
            <a:r>
              <a:rPr lang="en-US" sz="2400" dirty="0" err="1" smtClean="0"/>
              <a:t>emosional</a:t>
            </a:r>
            <a:r>
              <a:rPr lang="en-US" sz="2400" dirty="0" smtClean="0"/>
              <a:t>  yang </a:t>
            </a:r>
            <a:r>
              <a:rPr lang="en-US" sz="2400" dirty="0" err="1" smtClean="0"/>
              <a:t>kuat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id-ID" sz="2400" dirty="0" smtClean="0"/>
              <a:t> k</a:t>
            </a:r>
            <a:r>
              <a:rPr lang="en-US" sz="2400" dirty="0" err="1" smtClean="0"/>
              <a:t>elompoknya</a:t>
            </a:r>
            <a:r>
              <a:rPr lang="en-US" sz="2400" dirty="0" smtClean="0"/>
              <a:t> </a:t>
            </a:r>
            <a:r>
              <a:rPr lang="id-ID" sz="2400" dirty="0" smtClean="0"/>
              <a:t> </a:t>
            </a:r>
            <a:r>
              <a:rPr lang="en-US" sz="2400" dirty="0" err="1" smtClean="0"/>
              <a:t>etnisnya</a:t>
            </a:r>
            <a:r>
              <a:rPr lang="en-US" dirty="0" smtClean="0"/>
              <a:t>.</a:t>
            </a:r>
            <a:endParaRPr lang="id-ID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4800" dirty="0" smtClean="0"/>
              <a:t>FAKTOR IDENTITAS</a:t>
            </a:r>
            <a:endParaRPr lang="id-ID" sz="4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828675" y="1600200"/>
          <a:ext cx="7486650" cy="34718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4400" dirty="0" smtClean="0"/>
              <a:t>IDENTITAS NASIONAL</a:t>
            </a:r>
            <a:endParaRPr lang="id-ID" sz="4400" dirty="0"/>
          </a:p>
        </p:txBody>
      </p:sp>
      <p:sp>
        <p:nvSpPr>
          <p:cNvPr id="6" name="Rectangle 5"/>
          <p:cNvSpPr/>
          <p:nvPr/>
        </p:nvSpPr>
        <p:spPr>
          <a:xfrm>
            <a:off x="714348" y="5143512"/>
            <a:ext cx="7572428" cy="132343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 err="1" smtClean="0"/>
              <a:t>Kedua</a:t>
            </a:r>
            <a:r>
              <a:rPr lang="en-US" sz="2000" dirty="0" smtClean="0"/>
              <a:t>  </a:t>
            </a:r>
            <a:r>
              <a:rPr lang="en-US" sz="2000" dirty="0" err="1" smtClean="0"/>
              <a:t>unsur</a:t>
            </a:r>
            <a:r>
              <a:rPr lang="en-US" sz="2000" dirty="0" smtClean="0"/>
              <a:t>  </a:t>
            </a:r>
            <a:r>
              <a:rPr lang="en-US" sz="2000" dirty="0" err="1" smtClean="0"/>
              <a:t>identitas</a:t>
            </a:r>
            <a:r>
              <a:rPr lang="en-US" sz="2000" dirty="0" smtClean="0"/>
              <a:t>  </a:t>
            </a:r>
            <a:r>
              <a:rPr lang="en-US" sz="2000" dirty="0" err="1" smtClean="0"/>
              <a:t>ini</a:t>
            </a:r>
            <a:r>
              <a:rPr lang="en-US" sz="2000" dirty="0" smtClean="0"/>
              <a:t> 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 </a:t>
            </a:r>
            <a:r>
              <a:rPr lang="en-US" sz="2000" dirty="0" err="1" smtClean="0"/>
              <a:t>nyata</a:t>
            </a:r>
            <a:r>
              <a:rPr lang="en-US" sz="2000" dirty="0" smtClean="0"/>
              <a:t>  </a:t>
            </a:r>
            <a:r>
              <a:rPr lang="en-US" sz="2000" dirty="0" err="1" smtClean="0"/>
              <a:t>terangkum</a:t>
            </a:r>
            <a:r>
              <a:rPr lang="en-US" sz="2000" dirty="0" smtClean="0"/>
              <a:t> 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Pancasila</a:t>
            </a:r>
            <a:r>
              <a:rPr lang="en-US" sz="2000" dirty="0" smtClean="0"/>
              <a:t>.  </a:t>
            </a:r>
            <a:r>
              <a:rPr lang="en-US" sz="2000" dirty="0" err="1" smtClean="0"/>
              <a:t>Pancasila</a:t>
            </a:r>
            <a:r>
              <a:rPr lang="en-US" sz="2000" dirty="0" smtClean="0"/>
              <a:t> 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 </a:t>
            </a:r>
            <a:r>
              <a:rPr lang="en-US" sz="2000" dirty="0" err="1" smtClean="0"/>
              <a:t>demikian</a:t>
            </a:r>
            <a:r>
              <a:rPr lang="en-US" sz="2000" dirty="0" smtClean="0"/>
              <a:t> 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 </a:t>
            </a:r>
            <a:r>
              <a:rPr lang="en-US" sz="2000" dirty="0" err="1" smtClean="0"/>
              <a:t>identitas</a:t>
            </a:r>
            <a:r>
              <a:rPr lang="en-US" sz="2000" dirty="0" smtClean="0"/>
              <a:t>  </a:t>
            </a:r>
            <a:r>
              <a:rPr lang="en-US" sz="2000" dirty="0" err="1" smtClean="0"/>
              <a:t>nasional</a:t>
            </a:r>
            <a:r>
              <a:rPr lang="en-US" sz="2000" dirty="0" smtClean="0"/>
              <a:t>  </a:t>
            </a:r>
            <a:r>
              <a:rPr lang="en-US" sz="2000" dirty="0" err="1" smtClean="0"/>
              <a:t>kita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bermasyarakat</a:t>
            </a:r>
            <a:r>
              <a:rPr lang="en-US" sz="2000" dirty="0" smtClean="0"/>
              <a:t>, </a:t>
            </a:r>
            <a:r>
              <a:rPr lang="en-US" sz="2000" dirty="0" err="1" smtClean="0"/>
              <a:t>berbangsa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bernegara</a:t>
            </a:r>
            <a:r>
              <a:rPr lang="en-US" dirty="0" smtClean="0"/>
              <a:t>.</a:t>
            </a:r>
            <a:endParaRPr lang="id-ID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FAKTOR PENTING DALAM PEMBENTUKAN IDENTITAS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28675" y="1600200"/>
          <a:ext cx="748665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FAKTOR PENTING DALAM PEMBENTUKAN IDENTITAS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8675" y="2143116"/>
            <a:ext cx="3686175" cy="402908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FAKTOR PRIMORDIAL</a:t>
            </a:r>
            <a:endParaRPr lang="id-ID" sz="2800" dirty="0" smtClean="0"/>
          </a:p>
          <a:p>
            <a:pPr>
              <a:buNone/>
            </a:pPr>
            <a:r>
              <a:rPr lang="id-ID" sz="2800" dirty="0" smtClean="0"/>
              <a:t>	</a:t>
            </a:r>
            <a:r>
              <a:rPr lang="en-US" sz="2800" dirty="0" err="1" smtClean="0"/>
              <a:t>faktor</a:t>
            </a:r>
            <a:r>
              <a:rPr lang="en-US" sz="2800" dirty="0" smtClean="0"/>
              <a:t>  </a:t>
            </a:r>
            <a:r>
              <a:rPr lang="en-US" sz="2800" dirty="0" err="1" smtClean="0"/>
              <a:t>bawaan</a:t>
            </a:r>
            <a:r>
              <a:rPr lang="en-US" sz="2800" dirty="0" smtClean="0"/>
              <a:t>  yang </a:t>
            </a:r>
            <a:r>
              <a:rPr lang="en-US" sz="2800" dirty="0" err="1" smtClean="0"/>
              <a:t>bersifat</a:t>
            </a:r>
            <a:r>
              <a:rPr lang="en-US" sz="2800" dirty="0" smtClean="0"/>
              <a:t>  </a:t>
            </a:r>
            <a:r>
              <a:rPr lang="en-US" sz="2800" dirty="0" err="1" smtClean="0"/>
              <a:t>alamiah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melekat</a:t>
            </a:r>
            <a:r>
              <a:rPr lang="en-US" sz="2800" dirty="0" smtClean="0"/>
              <a:t> 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bangsa</a:t>
            </a:r>
            <a:r>
              <a:rPr lang="en-US" sz="2800" dirty="0" smtClean="0"/>
              <a:t>  </a:t>
            </a:r>
            <a:r>
              <a:rPr lang="en-US" sz="2800" dirty="0" err="1" smtClean="0"/>
              <a:t>tersebut</a:t>
            </a:r>
            <a:r>
              <a:rPr lang="en-US" sz="2800" dirty="0" smtClean="0"/>
              <a:t>,  </a:t>
            </a:r>
            <a:r>
              <a:rPr lang="en-US" sz="2800" dirty="0" err="1" smtClean="0"/>
              <a:t>seperti</a:t>
            </a:r>
            <a:r>
              <a:rPr lang="en-US" sz="2800" dirty="0" smtClean="0"/>
              <a:t> </a:t>
            </a:r>
            <a:r>
              <a:rPr lang="en-US" sz="2800" dirty="0" err="1" smtClean="0"/>
              <a:t>geografi</a:t>
            </a:r>
            <a:r>
              <a:rPr lang="en-US" sz="2800" dirty="0" smtClean="0"/>
              <a:t>,  </a:t>
            </a:r>
            <a:r>
              <a:rPr lang="en-US" sz="2800" dirty="0" err="1" smtClean="0"/>
              <a:t>ekologi</a:t>
            </a:r>
            <a:r>
              <a:rPr lang="en-US" sz="2800" dirty="0" smtClean="0"/>
              <a:t> 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demografi</a:t>
            </a:r>
            <a:endParaRPr lang="id-ID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9190" y="2143116"/>
            <a:ext cx="3386135" cy="402908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FAKTOR KONDISIONAL   </a:t>
            </a:r>
            <a:endParaRPr lang="id-ID" sz="2800" dirty="0" smtClean="0"/>
          </a:p>
          <a:p>
            <a:pPr marL="265113" indent="-265113">
              <a:buNone/>
            </a:pPr>
            <a:r>
              <a:rPr lang="en-US" sz="2800" dirty="0" smtClean="0"/>
              <a:t> </a:t>
            </a:r>
            <a:r>
              <a:rPr lang="id-ID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 </a:t>
            </a:r>
            <a:r>
              <a:rPr lang="en-US" sz="2800" dirty="0" err="1" smtClean="0"/>
              <a:t>keadaan</a:t>
            </a:r>
            <a:r>
              <a:rPr lang="en-US" sz="2800" dirty="0" smtClean="0"/>
              <a:t>  yang  </a:t>
            </a:r>
            <a:r>
              <a:rPr lang="en-US" sz="2800" dirty="0" err="1" smtClean="0"/>
              <a:t>mempengaruhi</a:t>
            </a:r>
            <a:r>
              <a:rPr lang="en-US" sz="2800" dirty="0" smtClean="0"/>
              <a:t>  </a:t>
            </a:r>
            <a:r>
              <a:rPr lang="en-US" sz="2800" dirty="0" err="1" smtClean="0"/>
              <a:t>terbentuknya</a:t>
            </a:r>
            <a:r>
              <a:rPr lang="en-US" sz="2800" dirty="0" smtClean="0"/>
              <a:t>  </a:t>
            </a:r>
            <a:r>
              <a:rPr lang="en-US" sz="2800" dirty="0" err="1" smtClean="0"/>
              <a:t>identitas</a:t>
            </a:r>
            <a:r>
              <a:rPr lang="id-ID" sz="2800" dirty="0" smtClean="0"/>
              <a:t> </a:t>
            </a:r>
            <a:r>
              <a:rPr lang="en-US" sz="2800" dirty="0" err="1" smtClean="0"/>
              <a:t>tersebut</a:t>
            </a:r>
            <a:endParaRPr lang="id-ID" sz="2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d-ID" dirty="0" smtClean="0"/>
              <a:t>IDENTITAS NASIONAL SEBAGAI KARAKATER BANGSA</a:t>
            </a:r>
            <a:endParaRPr lang="id-ID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astra Akademis 16X9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_9411650_TF03431380_TF03431380.potx" id="{E42A01AB-E0A1-4383-BFF7-0EDCAF9AEE45}" vid="{68039F4A-BF16-43AE-8321-75E1A21C7FE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BOOK</Template>
  <TotalTime>64</TotalTime>
  <Words>1201</Words>
  <Application>Microsoft Office PowerPoint</Application>
  <PresentationFormat>On-screen Show (4:3)</PresentationFormat>
  <Paragraphs>79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Sastra Akademis 16X9</vt:lpstr>
      <vt:lpstr>IDENTITAS  NASIONAL</vt:lpstr>
      <vt:lpstr>PENGERTIAN</vt:lpstr>
      <vt:lpstr>PENGERTIAN</vt:lpstr>
      <vt:lpstr>FAKTOR IDENTITAS</vt:lpstr>
      <vt:lpstr>FAKTOR IDENTITAS</vt:lpstr>
      <vt:lpstr>IDENTITAS NASIONAL</vt:lpstr>
      <vt:lpstr>FAKTOR PENTING DALAM PEMBENTUKAN IDENTITAS</vt:lpstr>
      <vt:lpstr>FAKTOR PENTING DALAM PEMBENTUKAN IDENTITAS</vt:lpstr>
      <vt:lpstr>IDENTITAS NASIONAL SEBAGAI KARAKATER BANGSA</vt:lpstr>
      <vt:lpstr>PENGERTIAN</vt:lpstr>
      <vt:lpstr>Dalam masyarakat  berkembang atau masyarakat Dunia Ketiga, pada umumnya menghadapi tiga masalah pokok :</vt:lpstr>
      <vt:lpstr>PENJELASAN 3 MASALAH POKOK :</vt:lpstr>
      <vt:lpstr>Slide 13</vt:lpstr>
      <vt:lpstr>Slide 14</vt:lpstr>
      <vt:lpstr>Slide 15</vt:lpstr>
      <vt:lpstr>PROSES BERBANGSA &amp; BERNEGARA</vt:lpstr>
      <vt:lpstr>PROSES TERBENTUKNYA NASIONALISME</vt:lpstr>
      <vt:lpstr>PERISTIWA PROSES  BERBANGSA</vt:lpstr>
      <vt:lpstr>PERISTIWA PROSES BERNEGARA</vt:lpstr>
      <vt:lpstr>POLITIK  IDENTITAS</vt:lpstr>
      <vt:lpstr>POLITIK  IDENTITAS</vt:lpstr>
      <vt:lpstr>POLITIK  IDENTITAS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IDENTITAS  NASIONAL</dc:title>
  <dc:creator>YENI</dc:creator>
  <cp:lastModifiedBy>YENI</cp:lastModifiedBy>
  <cp:revision>8</cp:revision>
  <dcterms:created xsi:type="dcterms:W3CDTF">2021-04-02T13:15:10Z</dcterms:created>
  <dcterms:modified xsi:type="dcterms:W3CDTF">2021-11-15T23:53:20Z</dcterms:modified>
</cp:coreProperties>
</file>