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</p:sldMasterIdLst>
  <p:sldIdLst>
    <p:sldId id="256" r:id="rId5"/>
    <p:sldId id="289" r:id="rId6"/>
    <p:sldId id="257" r:id="rId7"/>
    <p:sldId id="290" r:id="rId8"/>
    <p:sldId id="291" r:id="rId9"/>
    <p:sldId id="263" r:id="rId10"/>
    <p:sldId id="274" r:id="rId11"/>
    <p:sldId id="259" r:id="rId12"/>
    <p:sldId id="292" r:id="rId13"/>
    <p:sldId id="261" r:id="rId14"/>
    <p:sldId id="265" r:id="rId15"/>
    <p:sldId id="293" r:id="rId16"/>
    <p:sldId id="294" r:id="rId17"/>
    <p:sldId id="295" r:id="rId18"/>
    <p:sldId id="296" r:id="rId19"/>
    <p:sldId id="298" r:id="rId20"/>
    <p:sldId id="299" r:id="rId21"/>
    <p:sldId id="266" r:id="rId22"/>
    <p:sldId id="267" r:id="rId23"/>
    <p:sldId id="301" r:id="rId24"/>
    <p:sldId id="302" r:id="rId25"/>
    <p:sldId id="303" r:id="rId26"/>
    <p:sldId id="304" r:id="rId27"/>
    <p:sldId id="300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9A309-2B61-490D-BB6C-6F52664258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1004B01-DC8B-4A71-83B7-6038D3EFB60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Periode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Sebelum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Kemerdekaan</a:t>
          </a:r>
          <a:r>
            <a:rPr lang="en-US" dirty="0" smtClean="0">
              <a:solidFill>
                <a:schemeClr val="bg1"/>
              </a:solidFill>
            </a:rPr>
            <a:t>  (1908-1945)</a:t>
          </a:r>
          <a:endParaRPr lang="id-ID" dirty="0"/>
        </a:p>
      </dgm:t>
    </dgm:pt>
    <dgm:pt modelId="{9472D19F-1EBE-4758-8912-59B19D97BD0E}" type="parTrans" cxnId="{9C13DD8B-1F58-4BF0-8309-8EB12C963CBD}">
      <dgm:prSet/>
      <dgm:spPr/>
      <dgm:t>
        <a:bodyPr/>
        <a:lstStyle/>
        <a:p>
          <a:endParaRPr lang="id-ID"/>
        </a:p>
      </dgm:t>
    </dgm:pt>
    <dgm:pt modelId="{6E36B728-070C-4B73-9774-C7D287C27C43}" type="sibTrans" cxnId="{9C13DD8B-1F58-4BF0-8309-8EB12C963CBD}">
      <dgm:prSet/>
      <dgm:spPr/>
      <dgm:t>
        <a:bodyPr/>
        <a:lstStyle/>
        <a:p>
          <a:endParaRPr lang="id-ID"/>
        </a:p>
      </dgm:t>
    </dgm:pt>
    <dgm:pt modelId="{24ACCC4F-6B72-4B76-AB3D-35DD932ED432}">
      <dgm:prSet phldrT="[Text]"/>
      <dgm:spPr/>
      <dgm:t>
        <a:bodyPr/>
        <a:lstStyle/>
        <a:p>
          <a:r>
            <a:rPr lang="id-ID" dirty="0" smtClean="0"/>
            <a:t>D</a:t>
          </a:r>
          <a:r>
            <a:rPr lang="en-US" dirty="0" err="1" smtClean="0"/>
            <a:t>ijumpai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 </a:t>
          </a:r>
          <a:r>
            <a:rPr lang="en-US" dirty="0" err="1" smtClean="0"/>
            <a:t>organisasi</a:t>
          </a:r>
          <a:r>
            <a:rPr lang="en-US" dirty="0" smtClean="0"/>
            <a:t> </a:t>
          </a:r>
          <a:r>
            <a:rPr lang="en-US" dirty="0" err="1" smtClean="0"/>
            <a:t>pergerakan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Boedi</a:t>
          </a:r>
          <a:r>
            <a:rPr lang="en-US" dirty="0" smtClean="0"/>
            <a:t> </a:t>
          </a:r>
          <a:r>
            <a:rPr lang="en-US" dirty="0" err="1" smtClean="0"/>
            <a:t>Oetomo</a:t>
          </a:r>
          <a:r>
            <a:rPr lang="en-US" dirty="0" smtClean="0"/>
            <a:t>, </a:t>
          </a:r>
          <a:r>
            <a:rPr lang="en-US" dirty="0" err="1" smtClean="0"/>
            <a:t>Perhimpunan</a:t>
          </a:r>
          <a:r>
            <a:rPr lang="en-US" dirty="0" smtClean="0"/>
            <a:t> Indonesia,  </a:t>
          </a:r>
          <a:r>
            <a:rPr lang="en-US" dirty="0" err="1" smtClean="0"/>
            <a:t>Sarekat</a:t>
          </a:r>
          <a:r>
            <a:rPr lang="en-US" dirty="0" smtClean="0"/>
            <a:t> Islam, </a:t>
          </a:r>
          <a:r>
            <a:rPr lang="en-US" dirty="0" err="1" smtClean="0"/>
            <a:t>Partai</a:t>
          </a:r>
          <a:r>
            <a:rPr lang="en-US" dirty="0" smtClean="0"/>
            <a:t> </a:t>
          </a:r>
          <a:r>
            <a:rPr lang="en-US" dirty="0" err="1" smtClean="0"/>
            <a:t>Komunis</a:t>
          </a:r>
          <a:r>
            <a:rPr lang="en-US" dirty="0" smtClean="0"/>
            <a:t> Indonesia,  </a:t>
          </a:r>
          <a:r>
            <a:rPr lang="en-US" dirty="0" err="1" smtClean="0"/>
            <a:t>Indische</a:t>
          </a:r>
          <a:r>
            <a:rPr lang="en-US" dirty="0" smtClean="0"/>
            <a:t> </a:t>
          </a:r>
          <a:r>
            <a:rPr lang="en-US" dirty="0" err="1" smtClean="0"/>
            <a:t>Partij</a:t>
          </a:r>
          <a:r>
            <a:rPr lang="en-US" dirty="0" smtClean="0"/>
            <a:t>, </a:t>
          </a:r>
          <a:r>
            <a:rPr lang="en-US" dirty="0" err="1" smtClean="0"/>
            <a:t>Partai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 Indonesia,  </a:t>
          </a:r>
          <a:r>
            <a:rPr lang="en-US" dirty="0" err="1" smtClean="0"/>
            <a:t>Pendidikan</a:t>
          </a:r>
          <a:r>
            <a:rPr lang="en-US" dirty="0" smtClean="0"/>
            <a:t>  </a:t>
          </a:r>
          <a:r>
            <a:rPr lang="en-US" dirty="0" err="1" smtClean="0"/>
            <a:t>Nasional</a:t>
          </a:r>
          <a:r>
            <a:rPr lang="en-US" dirty="0" smtClean="0"/>
            <a:t> Indonesia  </a:t>
          </a:r>
          <a:r>
            <a:rPr lang="en-US" dirty="0" err="1" smtClean="0"/>
            <a:t>dan</a:t>
          </a:r>
          <a:r>
            <a:rPr lang="en-US" dirty="0" smtClean="0"/>
            <a:t>  </a:t>
          </a:r>
          <a:r>
            <a:rPr lang="en-US" dirty="0" err="1" smtClean="0"/>
            <a:t>Perdebatan</a:t>
          </a:r>
          <a:r>
            <a:rPr lang="en-US" dirty="0" smtClean="0"/>
            <a:t>  </a:t>
          </a:r>
          <a:r>
            <a:rPr lang="en-US" dirty="0" err="1" smtClean="0"/>
            <a:t>dalam</a:t>
          </a:r>
          <a:r>
            <a:rPr lang="en-US" dirty="0" smtClean="0"/>
            <a:t> BPUPKI.</a:t>
          </a:r>
          <a:endParaRPr lang="id-ID" dirty="0"/>
        </a:p>
      </dgm:t>
    </dgm:pt>
    <dgm:pt modelId="{7730D6C4-3B41-4339-B763-34D49668611D}" type="parTrans" cxnId="{D80C3D35-8EFD-45B8-9C28-DFA0D3981459}">
      <dgm:prSet/>
      <dgm:spPr/>
      <dgm:t>
        <a:bodyPr/>
        <a:lstStyle/>
        <a:p>
          <a:endParaRPr lang="id-ID"/>
        </a:p>
      </dgm:t>
    </dgm:pt>
    <dgm:pt modelId="{87BF7B6A-7449-47CC-8A70-B0D856ABCB92}" type="sibTrans" cxnId="{D80C3D35-8EFD-45B8-9C28-DFA0D3981459}">
      <dgm:prSet/>
      <dgm:spPr/>
      <dgm:t>
        <a:bodyPr/>
        <a:lstStyle/>
        <a:p>
          <a:endParaRPr lang="id-ID"/>
        </a:p>
      </dgm:t>
    </dgm:pt>
    <dgm:pt modelId="{725DDC49-8AD4-4F35-B1D4-15D2C131368C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Periode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Setelah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Kemerdekaan</a:t>
          </a:r>
          <a:r>
            <a:rPr lang="en-US" dirty="0" smtClean="0">
              <a:solidFill>
                <a:schemeClr val="bg1"/>
              </a:solidFill>
            </a:rPr>
            <a:t>  (1945-sekarang)</a:t>
          </a:r>
          <a:endParaRPr lang="id-ID" dirty="0"/>
        </a:p>
      </dgm:t>
    </dgm:pt>
    <dgm:pt modelId="{F15BD67E-075A-4604-8F2C-55769B17B588}" type="parTrans" cxnId="{4726BF1F-E8CF-47ED-BADB-89B8359CED80}">
      <dgm:prSet/>
      <dgm:spPr/>
      <dgm:t>
        <a:bodyPr/>
        <a:lstStyle/>
        <a:p>
          <a:endParaRPr lang="id-ID"/>
        </a:p>
      </dgm:t>
    </dgm:pt>
    <dgm:pt modelId="{87C01F70-BC3A-4A32-B4B6-FEBB11258D64}" type="sibTrans" cxnId="{4726BF1F-E8CF-47ED-BADB-89B8359CED80}">
      <dgm:prSet/>
      <dgm:spPr/>
      <dgm:t>
        <a:bodyPr/>
        <a:lstStyle/>
        <a:p>
          <a:endParaRPr lang="id-ID"/>
        </a:p>
      </dgm:t>
    </dgm:pt>
    <dgm:pt modelId="{DDCA40BC-594E-4D82-B638-686AC6B8114B}">
      <dgm:prSet phldrT="[Text]"/>
      <dgm:spPr/>
      <dgm:t>
        <a:bodyPr/>
        <a:lstStyle/>
        <a:p>
          <a:r>
            <a:rPr lang="id-ID" dirty="0" smtClean="0"/>
            <a:t>D</a:t>
          </a:r>
          <a:r>
            <a:rPr lang="en-US" dirty="0" err="1" smtClean="0"/>
            <a:t>ibagi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1945- 1950, 1950-1959, 1959-1966, 1966-1998, 1998-sekarang.</a:t>
          </a:r>
          <a:endParaRPr lang="id-ID" dirty="0"/>
        </a:p>
      </dgm:t>
    </dgm:pt>
    <dgm:pt modelId="{DEB0450D-A495-45F3-9864-1DA4F9D3DCA7}" type="parTrans" cxnId="{467DA2A4-99B9-42E8-9C91-1189DDFE2E0F}">
      <dgm:prSet/>
      <dgm:spPr/>
      <dgm:t>
        <a:bodyPr/>
        <a:lstStyle/>
        <a:p>
          <a:endParaRPr lang="id-ID"/>
        </a:p>
      </dgm:t>
    </dgm:pt>
    <dgm:pt modelId="{FDE7C121-1C33-4929-8960-BF035231D3E7}" type="sibTrans" cxnId="{467DA2A4-99B9-42E8-9C91-1189DDFE2E0F}">
      <dgm:prSet/>
      <dgm:spPr/>
      <dgm:t>
        <a:bodyPr/>
        <a:lstStyle/>
        <a:p>
          <a:endParaRPr lang="id-ID"/>
        </a:p>
      </dgm:t>
    </dgm:pt>
    <dgm:pt modelId="{3BFD376C-4709-4385-9D01-2744E2552378}" type="pres">
      <dgm:prSet presAssocID="{E8F9A309-2B61-490D-BB6C-6F5266425802}" presName="linear" presStyleCnt="0">
        <dgm:presLayoutVars>
          <dgm:animLvl val="lvl"/>
          <dgm:resizeHandles val="exact"/>
        </dgm:presLayoutVars>
      </dgm:prSet>
      <dgm:spPr/>
    </dgm:pt>
    <dgm:pt modelId="{5DC8FF47-C33E-45DB-B9EF-90FE4AB4856A}" type="pres">
      <dgm:prSet presAssocID="{01004B01-DC8B-4A71-83B7-6038D3EFB609}" presName="parentText" presStyleLbl="node1" presStyleIdx="0" presStyleCnt="2" custScaleY="6161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ECBE31-FA76-4755-AE7F-FB0C515DFEA4}" type="pres">
      <dgm:prSet presAssocID="{01004B01-DC8B-4A71-83B7-6038D3EFB6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6B43C8-723D-4FCB-9970-F302A685212B}" type="pres">
      <dgm:prSet presAssocID="{725DDC49-8AD4-4F35-B1D4-15D2C131368C}" presName="parentText" presStyleLbl="node1" presStyleIdx="1" presStyleCnt="2" custScaleY="6772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221C1E-CADB-4F96-9F58-83C43743D0F2}" type="pres">
      <dgm:prSet presAssocID="{725DDC49-8AD4-4F35-B1D4-15D2C131368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2BCBD85-75EB-4F71-B237-AD6F3A80A17E}" type="presOf" srcId="{DDCA40BC-594E-4D82-B638-686AC6B8114B}" destId="{AD221C1E-CADB-4F96-9F58-83C43743D0F2}" srcOrd="0" destOrd="0" presId="urn:microsoft.com/office/officeart/2005/8/layout/vList2"/>
    <dgm:cxn modelId="{EB360AA1-6F40-4056-AF68-19C39F37CA20}" type="presOf" srcId="{725DDC49-8AD4-4F35-B1D4-15D2C131368C}" destId="{EA6B43C8-723D-4FCB-9970-F302A685212B}" srcOrd="0" destOrd="0" presId="urn:microsoft.com/office/officeart/2005/8/layout/vList2"/>
    <dgm:cxn modelId="{467DA2A4-99B9-42E8-9C91-1189DDFE2E0F}" srcId="{725DDC49-8AD4-4F35-B1D4-15D2C131368C}" destId="{DDCA40BC-594E-4D82-B638-686AC6B8114B}" srcOrd="0" destOrd="0" parTransId="{DEB0450D-A495-45F3-9864-1DA4F9D3DCA7}" sibTransId="{FDE7C121-1C33-4929-8960-BF035231D3E7}"/>
    <dgm:cxn modelId="{AF602E0A-E0AB-4E14-BCE1-AD2C63B8FDE7}" type="presOf" srcId="{01004B01-DC8B-4A71-83B7-6038D3EFB609}" destId="{5DC8FF47-C33E-45DB-B9EF-90FE4AB4856A}" srcOrd="0" destOrd="0" presId="urn:microsoft.com/office/officeart/2005/8/layout/vList2"/>
    <dgm:cxn modelId="{9C13DD8B-1F58-4BF0-8309-8EB12C963CBD}" srcId="{E8F9A309-2B61-490D-BB6C-6F5266425802}" destId="{01004B01-DC8B-4A71-83B7-6038D3EFB609}" srcOrd="0" destOrd="0" parTransId="{9472D19F-1EBE-4758-8912-59B19D97BD0E}" sibTransId="{6E36B728-070C-4B73-9774-C7D287C27C43}"/>
    <dgm:cxn modelId="{4726BF1F-E8CF-47ED-BADB-89B8359CED80}" srcId="{E8F9A309-2B61-490D-BB6C-6F5266425802}" destId="{725DDC49-8AD4-4F35-B1D4-15D2C131368C}" srcOrd="1" destOrd="0" parTransId="{F15BD67E-075A-4604-8F2C-55769B17B588}" sibTransId="{87C01F70-BC3A-4A32-B4B6-FEBB11258D64}"/>
    <dgm:cxn modelId="{49EC1345-93FF-451C-B05F-D6C07DD5EF8B}" type="presOf" srcId="{24ACCC4F-6B72-4B76-AB3D-35DD932ED432}" destId="{F1ECBE31-FA76-4755-AE7F-FB0C515DFEA4}" srcOrd="0" destOrd="0" presId="urn:microsoft.com/office/officeart/2005/8/layout/vList2"/>
    <dgm:cxn modelId="{D80C3D35-8EFD-45B8-9C28-DFA0D3981459}" srcId="{01004B01-DC8B-4A71-83B7-6038D3EFB609}" destId="{24ACCC4F-6B72-4B76-AB3D-35DD932ED432}" srcOrd="0" destOrd="0" parTransId="{7730D6C4-3B41-4339-B763-34D49668611D}" sibTransId="{87BF7B6A-7449-47CC-8A70-B0D856ABCB92}"/>
    <dgm:cxn modelId="{D06880A4-DA6D-426A-AF64-92BC3375F986}" type="presOf" srcId="{E8F9A309-2B61-490D-BB6C-6F5266425802}" destId="{3BFD376C-4709-4385-9D01-2744E2552378}" srcOrd="0" destOrd="0" presId="urn:microsoft.com/office/officeart/2005/8/layout/vList2"/>
    <dgm:cxn modelId="{685DFAC0-48AB-49DE-B6E9-1D83B4126FA1}" type="presParOf" srcId="{3BFD376C-4709-4385-9D01-2744E2552378}" destId="{5DC8FF47-C33E-45DB-B9EF-90FE4AB4856A}" srcOrd="0" destOrd="0" presId="urn:microsoft.com/office/officeart/2005/8/layout/vList2"/>
    <dgm:cxn modelId="{71477C52-E95D-4C32-A30C-5BAC01B90A4A}" type="presParOf" srcId="{3BFD376C-4709-4385-9D01-2744E2552378}" destId="{F1ECBE31-FA76-4755-AE7F-FB0C515DFEA4}" srcOrd="1" destOrd="0" presId="urn:microsoft.com/office/officeart/2005/8/layout/vList2"/>
    <dgm:cxn modelId="{137B9893-A2A6-4D3D-803F-9BFFB5AAE0CD}" type="presParOf" srcId="{3BFD376C-4709-4385-9D01-2744E2552378}" destId="{EA6B43C8-723D-4FCB-9970-F302A685212B}" srcOrd="2" destOrd="0" presId="urn:microsoft.com/office/officeart/2005/8/layout/vList2"/>
    <dgm:cxn modelId="{1FE2F23C-0F6A-4E02-AE82-C16029B2E9F4}" type="presParOf" srcId="{3BFD376C-4709-4385-9D01-2744E2552378}" destId="{AD221C1E-CADB-4F96-9F58-83C43743D0F2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40665-8752-4177-8F7A-E1CCD94B4118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1E952E99-B6C4-4821-AD12-1788F9429EFC}">
      <dgm:prSet phldrT="[Text]" custT="1"/>
      <dgm:spPr/>
      <dgm:t>
        <a:bodyPr/>
        <a:lstStyle/>
        <a:p>
          <a:r>
            <a:rPr lang="id-ID" sz="2400" dirty="0" smtClean="0"/>
            <a:t>Pluralis</a:t>
          </a:r>
          <a:endParaRPr lang="id-ID" sz="2400" dirty="0"/>
        </a:p>
      </dgm:t>
    </dgm:pt>
    <dgm:pt modelId="{25FEA13E-5D53-4E50-8E41-3888C2792CA0}" type="parTrans" cxnId="{ABE4384B-C51F-4ADB-AEB2-E115582F6E1E}">
      <dgm:prSet/>
      <dgm:spPr/>
      <dgm:t>
        <a:bodyPr/>
        <a:lstStyle/>
        <a:p>
          <a:endParaRPr lang="id-ID"/>
        </a:p>
      </dgm:t>
    </dgm:pt>
    <dgm:pt modelId="{412A3DA3-A72E-4254-BBF4-9B4FA7D6AC17}" type="sibTrans" cxnId="{ABE4384B-C51F-4ADB-AEB2-E115582F6E1E}">
      <dgm:prSet/>
      <dgm:spPr/>
      <dgm:t>
        <a:bodyPr/>
        <a:lstStyle/>
        <a:p>
          <a:endParaRPr lang="id-ID"/>
        </a:p>
      </dgm:t>
    </dgm:pt>
    <dgm:pt modelId="{29D17E3B-748D-4707-8D34-2DDD34AE203E}">
      <dgm:prSet phldrT="[Text]" custT="1"/>
      <dgm:spPr/>
      <dgm:t>
        <a:bodyPr/>
        <a:lstStyle/>
        <a:p>
          <a:r>
            <a:rPr lang="id-ID" sz="2400" dirty="0" smtClean="0"/>
            <a:t>Marxis</a:t>
          </a:r>
          <a:endParaRPr lang="id-ID" sz="2400" dirty="0"/>
        </a:p>
      </dgm:t>
    </dgm:pt>
    <dgm:pt modelId="{A823FB41-876B-4435-9D01-F32A5F06CA49}" type="parTrans" cxnId="{6D2DA306-09A8-4BD9-908C-1B457384873A}">
      <dgm:prSet/>
      <dgm:spPr/>
      <dgm:t>
        <a:bodyPr/>
        <a:lstStyle/>
        <a:p>
          <a:endParaRPr lang="id-ID"/>
        </a:p>
      </dgm:t>
    </dgm:pt>
    <dgm:pt modelId="{AAF08D5B-ECAA-4B5D-9CF9-8329C4DB6B72}" type="sibTrans" cxnId="{6D2DA306-09A8-4BD9-908C-1B457384873A}">
      <dgm:prSet/>
      <dgm:spPr/>
      <dgm:t>
        <a:bodyPr/>
        <a:lstStyle/>
        <a:p>
          <a:endParaRPr lang="id-ID"/>
        </a:p>
      </dgm:t>
    </dgm:pt>
    <dgm:pt modelId="{83C1B3DF-3CC8-4ABE-B167-1CB8658F14C8}">
      <dgm:prSet phldrT="[Text]" custT="1"/>
      <dgm:spPr/>
      <dgm:t>
        <a:bodyPr/>
        <a:lstStyle/>
        <a:p>
          <a:r>
            <a:rPr lang="id-ID" sz="2400" dirty="0" smtClean="0"/>
            <a:t>Sintesis dari keduanya</a:t>
          </a:r>
          <a:endParaRPr lang="id-ID" sz="2400" dirty="0"/>
        </a:p>
      </dgm:t>
    </dgm:pt>
    <dgm:pt modelId="{C14E18D4-346B-4C5C-86AE-8D453C209EC1}" type="parTrans" cxnId="{A4A307F7-622A-4249-AA6C-C7FA5CE14367}">
      <dgm:prSet/>
      <dgm:spPr/>
      <dgm:t>
        <a:bodyPr/>
        <a:lstStyle/>
        <a:p>
          <a:endParaRPr lang="id-ID"/>
        </a:p>
      </dgm:t>
    </dgm:pt>
    <dgm:pt modelId="{5CD44EE3-5A3D-4056-B76B-420F6848A463}" type="sibTrans" cxnId="{A4A307F7-622A-4249-AA6C-C7FA5CE14367}">
      <dgm:prSet/>
      <dgm:spPr/>
      <dgm:t>
        <a:bodyPr/>
        <a:lstStyle/>
        <a:p>
          <a:endParaRPr lang="id-ID"/>
        </a:p>
      </dgm:t>
    </dgm:pt>
    <dgm:pt modelId="{E27A9A1B-C942-4C03-8C45-57DB594FBAFF}" type="pres">
      <dgm:prSet presAssocID="{F6440665-8752-4177-8F7A-E1CCD94B4118}" presName="composite" presStyleCnt="0">
        <dgm:presLayoutVars>
          <dgm:chMax val="5"/>
          <dgm:dir/>
          <dgm:resizeHandles val="exact"/>
        </dgm:presLayoutVars>
      </dgm:prSet>
      <dgm:spPr/>
    </dgm:pt>
    <dgm:pt modelId="{192DC7B6-60FC-42B9-B194-7518FE503AA9}" type="pres">
      <dgm:prSet presAssocID="{1E952E99-B6C4-4821-AD12-1788F9429EFC}" presName="circle1" presStyleLbl="lnNode1" presStyleIdx="0" presStyleCnt="3"/>
      <dgm:spPr/>
    </dgm:pt>
    <dgm:pt modelId="{37A4B72C-C7A9-490E-BA74-D73388FD3933}" type="pres">
      <dgm:prSet presAssocID="{1E952E99-B6C4-4821-AD12-1788F9429EFC}" presName="text1" presStyleLbl="revTx" presStyleIdx="0" presStyleCnt="3" custScaleX="215545" custLinFactNeighborX="48100" custLinFactNeighborY="23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522FA5-A755-40B8-92B8-A5B34DC49CFF}" type="pres">
      <dgm:prSet presAssocID="{1E952E99-B6C4-4821-AD12-1788F9429EFC}" presName="line1" presStyleLbl="callout" presStyleIdx="0" presStyleCnt="6"/>
      <dgm:spPr>
        <a:ln w="28575">
          <a:solidFill>
            <a:schemeClr val="accent4">
              <a:lumMod val="75000"/>
            </a:schemeClr>
          </a:solidFill>
        </a:ln>
      </dgm:spPr>
    </dgm:pt>
    <dgm:pt modelId="{21D50D7B-FB43-4F60-B164-6145EF9048CD}" type="pres">
      <dgm:prSet presAssocID="{1E952E99-B6C4-4821-AD12-1788F9429EFC}" presName="d1" presStyleLbl="callout" presStyleIdx="1" presStyleCnt="6"/>
      <dgm:spPr>
        <a:ln w="28575">
          <a:solidFill>
            <a:schemeClr val="accent4">
              <a:lumMod val="75000"/>
            </a:schemeClr>
          </a:solidFill>
        </a:ln>
      </dgm:spPr>
    </dgm:pt>
    <dgm:pt modelId="{C8094AAA-3926-4D6E-B69F-9B277A944A85}" type="pres">
      <dgm:prSet presAssocID="{29D17E3B-748D-4707-8D34-2DDD34AE203E}" presName="circle2" presStyleLbl="lnNode1" presStyleIdx="1" presStyleCnt="3"/>
      <dgm:spPr/>
    </dgm:pt>
    <dgm:pt modelId="{79782A0E-D59E-4023-B108-90A8590161EB}" type="pres">
      <dgm:prSet presAssocID="{29D17E3B-748D-4707-8D34-2DDD34AE203E}" presName="text2" presStyleLbl="revTx" presStyleIdx="1" presStyleCnt="3" custScaleX="215545" custLinFactNeighborX="55206" custLinFactNeighborY="79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A3DCB1-0795-4BE5-A6AE-3F40935808F3}" type="pres">
      <dgm:prSet presAssocID="{29D17E3B-748D-4707-8D34-2DDD34AE203E}" presName="line2" presStyleLbl="callout" presStyleIdx="2" presStyleCnt="6" custLinFactY="62528" custLinFactNeighborX="-23964" custLinFactNeighborY="100000"/>
      <dgm:spPr>
        <a:ln w="28575">
          <a:solidFill>
            <a:srgbClr val="00B050"/>
          </a:solidFill>
        </a:ln>
      </dgm:spPr>
    </dgm:pt>
    <dgm:pt modelId="{D85F7B2C-983D-4FFA-98D2-4D80E9E94F38}" type="pres">
      <dgm:prSet presAssocID="{29D17E3B-748D-4707-8D34-2DDD34AE203E}" presName="d2" presStyleLbl="callout" presStyleIdx="3" presStyleCnt="6" custScaleX="85192" custScaleY="92687"/>
      <dgm:spPr>
        <a:ln w="28575">
          <a:solidFill>
            <a:srgbClr val="00B050"/>
          </a:solidFill>
        </a:ln>
      </dgm:spPr>
    </dgm:pt>
    <dgm:pt modelId="{37005C7D-E11E-4CF1-80FF-ED199DD2C1BF}" type="pres">
      <dgm:prSet presAssocID="{83C1B3DF-3CC8-4ABE-B167-1CB8658F14C8}" presName="circle3" presStyleLbl="lnNode1" presStyleIdx="2" presStyleCnt="3"/>
      <dgm:spPr>
        <a:solidFill>
          <a:schemeClr val="accent6">
            <a:lumMod val="75000"/>
          </a:schemeClr>
        </a:solidFill>
      </dgm:spPr>
    </dgm:pt>
    <dgm:pt modelId="{99E0304B-4BB4-4F5F-B005-D1D660F643E9}" type="pres">
      <dgm:prSet presAssocID="{83C1B3DF-3CC8-4ABE-B167-1CB8658F14C8}" presName="text3" presStyleLbl="revTx" presStyleIdx="2" presStyleCnt="3" custScaleX="215545" custLinFactNeighborX="40994" custLinFactNeighborY="297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A189CA-6483-4BD9-808D-1A87DAFD544B}" type="pres">
      <dgm:prSet presAssocID="{83C1B3DF-3CC8-4ABE-B167-1CB8658F14C8}" presName="line3" presStyleLbl="callout" presStyleIdx="4" presStyleCnt="6" custLinFactY="300000" custLinFactNeighborX="-23964" custLinFactNeighborY="395700"/>
      <dgm:spPr>
        <a:ln w="28575">
          <a:solidFill>
            <a:srgbClr val="00FF99"/>
          </a:solidFill>
        </a:ln>
      </dgm:spPr>
    </dgm:pt>
    <dgm:pt modelId="{6AC067A4-5601-4F33-900F-25EB929AA77C}" type="pres">
      <dgm:prSet presAssocID="{83C1B3DF-3CC8-4ABE-B167-1CB8658F14C8}" presName="d3" presStyleLbl="callout" presStyleIdx="5" presStyleCnt="6" custScaleX="86486" custScaleY="79672" custLinFactNeighborX="-1934" custLinFactNeighborY="11581"/>
      <dgm:spPr>
        <a:ln w="28575">
          <a:solidFill>
            <a:srgbClr val="00FF99"/>
          </a:solidFill>
        </a:ln>
      </dgm:spPr>
    </dgm:pt>
  </dgm:ptLst>
  <dgm:cxnLst>
    <dgm:cxn modelId="{87368548-D15F-4E1A-BF86-56D2EFC690D5}" type="presOf" srcId="{83C1B3DF-3CC8-4ABE-B167-1CB8658F14C8}" destId="{99E0304B-4BB4-4F5F-B005-D1D660F643E9}" srcOrd="0" destOrd="0" presId="urn:microsoft.com/office/officeart/2005/8/layout/target1"/>
    <dgm:cxn modelId="{6D2DA306-09A8-4BD9-908C-1B457384873A}" srcId="{F6440665-8752-4177-8F7A-E1CCD94B4118}" destId="{29D17E3B-748D-4707-8D34-2DDD34AE203E}" srcOrd="1" destOrd="0" parTransId="{A823FB41-876B-4435-9D01-F32A5F06CA49}" sibTransId="{AAF08D5B-ECAA-4B5D-9CF9-8329C4DB6B72}"/>
    <dgm:cxn modelId="{C3802D81-182C-4EE0-8B46-E6CF5447DFB2}" type="presOf" srcId="{1E952E99-B6C4-4821-AD12-1788F9429EFC}" destId="{37A4B72C-C7A9-490E-BA74-D73388FD3933}" srcOrd="0" destOrd="0" presId="urn:microsoft.com/office/officeart/2005/8/layout/target1"/>
    <dgm:cxn modelId="{ABE4384B-C51F-4ADB-AEB2-E115582F6E1E}" srcId="{F6440665-8752-4177-8F7A-E1CCD94B4118}" destId="{1E952E99-B6C4-4821-AD12-1788F9429EFC}" srcOrd="0" destOrd="0" parTransId="{25FEA13E-5D53-4E50-8E41-3888C2792CA0}" sibTransId="{412A3DA3-A72E-4254-BBF4-9B4FA7D6AC17}"/>
    <dgm:cxn modelId="{7D922D15-F858-4449-A6EB-C9025431E804}" type="presOf" srcId="{F6440665-8752-4177-8F7A-E1CCD94B4118}" destId="{E27A9A1B-C942-4C03-8C45-57DB594FBAFF}" srcOrd="0" destOrd="0" presId="urn:microsoft.com/office/officeart/2005/8/layout/target1"/>
    <dgm:cxn modelId="{34C125A8-18A1-4188-98CD-C413EA95EC96}" type="presOf" srcId="{29D17E3B-748D-4707-8D34-2DDD34AE203E}" destId="{79782A0E-D59E-4023-B108-90A8590161EB}" srcOrd="0" destOrd="0" presId="urn:microsoft.com/office/officeart/2005/8/layout/target1"/>
    <dgm:cxn modelId="{A4A307F7-622A-4249-AA6C-C7FA5CE14367}" srcId="{F6440665-8752-4177-8F7A-E1CCD94B4118}" destId="{83C1B3DF-3CC8-4ABE-B167-1CB8658F14C8}" srcOrd="2" destOrd="0" parTransId="{C14E18D4-346B-4C5C-86AE-8D453C209EC1}" sibTransId="{5CD44EE3-5A3D-4056-B76B-420F6848A463}"/>
    <dgm:cxn modelId="{A1710538-42F9-463F-9BAD-8F8BCFF6EA58}" type="presParOf" srcId="{E27A9A1B-C942-4C03-8C45-57DB594FBAFF}" destId="{192DC7B6-60FC-42B9-B194-7518FE503AA9}" srcOrd="0" destOrd="0" presId="urn:microsoft.com/office/officeart/2005/8/layout/target1"/>
    <dgm:cxn modelId="{6724240D-E5E5-4344-9515-0DA2B5B2E240}" type="presParOf" srcId="{E27A9A1B-C942-4C03-8C45-57DB594FBAFF}" destId="{37A4B72C-C7A9-490E-BA74-D73388FD3933}" srcOrd="1" destOrd="0" presId="urn:microsoft.com/office/officeart/2005/8/layout/target1"/>
    <dgm:cxn modelId="{6C43FA72-8A98-453F-9E5A-F9E93588DB87}" type="presParOf" srcId="{E27A9A1B-C942-4C03-8C45-57DB594FBAFF}" destId="{D6522FA5-A755-40B8-92B8-A5B34DC49CFF}" srcOrd="2" destOrd="0" presId="urn:microsoft.com/office/officeart/2005/8/layout/target1"/>
    <dgm:cxn modelId="{AA4CF5A6-6F09-49AB-909B-0E3D1F9A09FD}" type="presParOf" srcId="{E27A9A1B-C942-4C03-8C45-57DB594FBAFF}" destId="{21D50D7B-FB43-4F60-B164-6145EF9048CD}" srcOrd="3" destOrd="0" presId="urn:microsoft.com/office/officeart/2005/8/layout/target1"/>
    <dgm:cxn modelId="{D33B7680-31A0-4047-B688-10CB5149D266}" type="presParOf" srcId="{E27A9A1B-C942-4C03-8C45-57DB594FBAFF}" destId="{C8094AAA-3926-4D6E-B69F-9B277A944A85}" srcOrd="4" destOrd="0" presId="urn:microsoft.com/office/officeart/2005/8/layout/target1"/>
    <dgm:cxn modelId="{EA1CC3DD-F750-4840-B7F3-3FF58D892628}" type="presParOf" srcId="{E27A9A1B-C942-4C03-8C45-57DB594FBAFF}" destId="{79782A0E-D59E-4023-B108-90A8590161EB}" srcOrd="5" destOrd="0" presId="urn:microsoft.com/office/officeart/2005/8/layout/target1"/>
    <dgm:cxn modelId="{602A8E90-0CFD-4B8B-B3AF-58E44349703D}" type="presParOf" srcId="{E27A9A1B-C942-4C03-8C45-57DB594FBAFF}" destId="{1AA3DCB1-0795-4BE5-A6AE-3F40935808F3}" srcOrd="6" destOrd="0" presId="urn:microsoft.com/office/officeart/2005/8/layout/target1"/>
    <dgm:cxn modelId="{B921B451-3022-48A3-BDF4-62157EDE29F9}" type="presParOf" srcId="{E27A9A1B-C942-4C03-8C45-57DB594FBAFF}" destId="{D85F7B2C-983D-4FFA-98D2-4D80E9E94F38}" srcOrd="7" destOrd="0" presId="urn:microsoft.com/office/officeart/2005/8/layout/target1"/>
    <dgm:cxn modelId="{325D4ABC-3827-49BE-A3DC-BBB733C8D274}" type="presParOf" srcId="{E27A9A1B-C942-4C03-8C45-57DB594FBAFF}" destId="{37005C7D-E11E-4CF1-80FF-ED199DD2C1BF}" srcOrd="8" destOrd="0" presId="urn:microsoft.com/office/officeart/2005/8/layout/target1"/>
    <dgm:cxn modelId="{381E1842-32A7-4F24-AA05-3F0EF5E97463}" type="presParOf" srcId="{E27A9A1B-C942-4C03-8C45-57DB594FBAFF}" destId="{99E0304B-4BB4-4F5F-B005-D1D660F643E9}" srcOrd="9" destOrd="0" presId="urn:microsoft.com/office/officeart/2005/8/layout/target1"/>
    <dgm:cxn modelId="{1578787E-C259-4978-811A-D67642673983}" type="presParOf" srcId="{E27A9A1B-C942-4C03-8C45-57DB594FBAFF}" destId="{CCA189CA-6483-4BD9-808D-1A87DAFD544B}" srcOrd="10" destOrd="0" presId="urn:microsoft.com/office/officeart/2005/8/layout/target1"/>
    <dgm:cxn modelId="{9F7EE3D0-5F99-4464-9C80-43428C35E536}" type="presParOf" srcId="{E27A9A1B-C942-4C03-8C45-57DB594FBAFF}" destId="{6AC067A4-5601-4F33-900F-25EB929AA77C}" srcOrd="11" destOrd="0" presId="urn:microsoft.com/office/officeart/2005/8/layout/targe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8D8C7-4086-4F35-B8CE-6EECFE6BB88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DA6B243-41F0-4D46-A9F8-CF8E4D89232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Pertama</a:t>
          </a:r>
          <a:r>
            <a:rPr lang="en-US" dirty="0" smtClean="0">
              <a:solidFill>
                <a:schemeClr val="bg1"/>
              </a:solidFill>
            </a:rPr>
            <a:t>,  </a:t>
          </a:r>
          <a:r>
            <a:rPr lang="en-US" dirty="0" err="1" smtClean="0">
              <a:solidFill>
                <a:schemeClr val="bg1"/>
              </a:solidFill>
            </a:rPr>
            <a:t>Pancasila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perlu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dimengerti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secara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tepat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benar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baik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dari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pengertian</a:t>
          </a:r>
          <a:r>
            <a:rPr lang="en-US" dirty="0" smtClean="0">
              <a:solidFill>
                <a:schemeClr val="bg1"/>
              </a:solidFill>
            </a:rPr>
            <a:t>,  </a:t>
          </a:r>
          <a:r>
            <a:rPr lang="en-US" dirty="0" err="1" smtClean="0">
              <a:solidFill>
                <a:schemeClr val="bg1"/>
              </a:solidFill>
            </a:rPr>
            <a:t>sejarah</a:t>
          </a:r>
          <a:r>
            <a:rPr lang="en-US" dirty="0" smtClean="0">
              <a:solidFill>
                <a:schemeClr val="bg1"/>
              </a:solidFill>
            </a:rPr>
            <a:t>,  </a:t>
          </a:r>
          <a:r>
            <a:rPr lang="en-US" dirty="0" err="1" smtClean="0">
              <a:solidFill>
                <a:schemeClr val="bg1"/>
              </a:solidFill>
            </a:rPr>
            <a:t>konsep</a:t>
          </a:r>
          <a:r>
            <a:rPr lang="en-US" dirty="0" smtClean="0">
              <a:solidFill>
                <a:schemeClr val="bg1"/>
              </a:solidFill>
            </a:rPr>
            <a:t>,  </a:t>
          </a:r>
          <a:r>
            <a:rPr lang="en-US" dirty="0" err="1" smtClean="0">
              <a:solidFill>
                <a:schemeClr val="bg1"/>
              </a:solidFill>
            </a:rPr>
            <a:t>prinsip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nilai-nilai</a:t>
          </a:r>
          <a:r>
            <a:rPr lang="en-US" dirty="0" smtClean="0">
              <a:solidFill>
                <a:schemeClr val="bg1"/>
              </a:solidFill>
            </a:rPr>
            <a:t>  yang   </a:t>
          </a:r>
          <a:r>
            <a:rPr lang="en-US" dirty="0" err="1" smtClean="0">
              <a:solidFill>
                <a:schemeClr val="bg1"/>
              </a:solidFill>
            </a:rPr>
            <a:t>terkandung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di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dalamnya</a:t>
          </a:r>
          <a:endParaRPr lang="id-ID" dirty="0">
            <a:solidFill>
              <a:schemeClr val="bg1"/>
            </a:solidFill>
          </a:endParaRPr>
        </a:p>
      </dgm:t>
    </dgm:pt>
    <dgm:pt modelId="{210B1140-8D03-4E5F-B808-4C5810E6BA58}" type="parTrans" cxnId="{8A7E1A8A-BCA7-49CE-9183-D684BDE0A070}">
      <dgm:prSet/>
      <dgm:spPr/>
      <dgm:t>
        <a:bodyPr/>
        <a:lstStyle/>
        <a:p>
          <a:endParaRPr lang="id-ID"/>
        </a:p>
      </dgm:t>
    </dgm:pt>
    <dgm:pt modelId="{2B1DBE2E-E959-4D83-BEDA-998DAC6BFDD3}" type="sibTrans" cxnId="{8A7E1A8A-BCA7-49CE-9183-D684BDE0A070}">
      <dgm:prSet/>
      <dgm:spPr/>
      <dgm:t>
        <a:bodyPr/>
        <a:lstStyle/>
        <a:p>
          <a:endParaRPr lang="id-ID"/>
        </a:p>
      </dgm:t>
    </dgm:pt>
    <dgm:pt modelId="{9D271B03-33A5-4771-99FE-54D739D95385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Kedua</a:t>
          </a:r>
          <a:r>
            <a:rPr lang="en-US" dirty="0" smtClean="0">
              <a:solidFill>
                <a:schemeClr val="bg1"/>
              </a:solidFill>
            </a:rPr>
            <a:t>,  </a:t>
          </a:r>
          <a:r>
            <a:rPr lang="en-US" dirty="0" err="1" smtClean="0">
              <a:solidFill>
                <a:schemeClr val="bg1"/>
              </a:solidFill>
            </a:rPr>
            <a:t>pedoman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pelaksanaan</a:t>
          </a:r>
          <a:r>
            <a:rPr lang="id-ID" dirty="0" smtClean="0">
              <a:solidFill>
                <a:schemeClr val="bg1"/>
              </a:solidFill>
            </a:rPr>
            <a:t>. </a:t>
          </a:r>
          <a:r>
            <a:rPr lang="en-US" dirty="0" err="1" smtClean="0">
              <a:solidFill>
                <a:schemeClr val="bg1"/>
              </a:solidFill>
            </a:rPr>
            <a:t>Pedoman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ini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sangat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diperlukan</a:t>
          </a:r>
          <a:r>
            <a:rPr lang="en-US" dirty="0" smtClean="0">
              <a:solidFill>
                <a:schemeClr val="bg1"/>
              </a:solidFill>
            </a:rPr>
            <a:t> agar </a:t>
          </a:r>
          <a:r>
            <a:rPr lang="en-US" dirty="0" err="1" smtClean="0">
              <a:solidFill>
                <a:schemeClr val="bg1"/>
              </a:solidFill>
            </a:rPr>
            <a:t>negara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warganegara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mengerti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apa</a:t>
          </a:r>
          <a:r>
            <a:rPr lang="en-US" dirty="0" smtClean="0">
              <a:solidFill>
                <a:schemeClr val="bg1"/>
              </a:solidFill>
            </a:rPr>
            <a:t> yang </a:t>
          </a:r>
          <a:r>
            <a:rPr lang="en-US" dirty="0" err="1" smtClean="0">
              <a:solidFill>
                <a:schemeClr val="bg1"/>
              </a:solidFill>
            </a:rPr>
            <a:t>musti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dilakukan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apa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tujuannya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bagaimana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strategi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mencapai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tujuan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tersebut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id-ID" dirty="0">
            <a:solidFill>
              <a:schemeClr val="bg1"/>
            </a:solidFill>
          </a:endParaRPr>
        </a:p>
      </dgm:t>
    </dgm:pt>
    <dgm:pt modelId="{E00D1472-E142-4078-B869-A5391B527BC1}" type="parTrans" cxnId="{A92186F8-9CA7-4F75-BA62-E06B2AB00C7D}">
      <dgm:prSet/>
      <dgm:spPr/>
      <dgm:t>
        <a:bodyPr/>
        <a:lstStyle/>
        <a:p>
          <a:endParaRPr lang="id-ID"/>
        </a:p>
      </dgm:t>
    </dgm:pt>
    <dgm:pt modelId="{1D8DFD21-1FF0-4476-8859-F80094C95339}" type="sibTrans" cxnId="{A92186F8-9CA7-4F75-BA62-E06B2AB00C7D}">
      <dgm:prSet/>
      <dgm:spPr/>
      <dgm:t>
        <a:bodyPr/>
        <a:lstStyle/>
        <a:p>
          <a:endParaRPr lang="id-ID"/>
        </a:p>
      </dgm:t>
    </dgm:pt>
    <dgm:pt modelId="{216F6E12-3DAC-40A2-92BD-4FFD84882DD8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Ketiga</a:t>
          </a:r>
          <a:r>
            <a:rPr lang="en-US" dirty="0" smtClean="0">
              <a:solidFill>
                <a:schemeClr val="bg1"/>
              </a:solidFill>
            </a:rPr>
            <a:t>,   </a:t>
          </a:r>
          <a:r>
            <a:rPr lang="en-US" dirty="0" err="1" smtClean="0">
              <a:solidFill>
                <a:schemeClr val="bg1"/>
              </a:solidFill>
            </a:rPr>
            <a:t>perlunya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lembaga</a:t>
          </a:r>
          <a:r>
            <a:rPr lang="en-US" dirty="0" smtClean="0">
              <a:solidFill>
                <a:schemeClr val="bg1"/>
              </a:solidFill>
            </a:rPr>
            <a:t>   yang   </a:t>
          </a:r>
          <a:r>
            <a:rPr lang="en-US" dirty="0" err="1" smtClean="0">
              <a:solidFill>
                <a:schemeClr val="bg1"/>
              </a:solidFill>
            </a:rPr>
            <a:t>bertugas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mengawal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pelaksanaan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Pancasila</a:t>
          </a:r>
          <a:r>
            <a:rPr lang="en-US" dirty="0" smtClean="0">
              <a:solidFill>
                <a:schemeClr val="bg1"/>
              </a:solidFill>
            </a:rPr>
            <a:t>. </a:t>
          </a:r>
          <a:r>
            <a:rPr lang="en-US" dirty="0" err="1" smtClean="0">
              <a:solidFill>
                <a:schemeClr val="bg1"/>
              </a:solidFill>
            </a:rPr>
            <a:t>Lembaga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ini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bertugas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antara</a:t>
          </a:r>
          <a:r>
            <a:rPr lang="en-US" dirty="0" smtClean="0">
              <a:solidFill>
                <a:schemeClr val="bg1"/>
              </a:solidFill>
            </a:rPr>
            <a:t> lain </a:t>
          </a:r>
          <a:r>
            <a:rPr lang="en-US" dirty="0" err="1" smtClean="0">
              <a:solidFill>
                <a:schemeClr val="bg1"/>
              </a:solidFill>
            </a:rPr>
            <a:t>memfasilitasi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aktivitas-aktivitas</a:t>
          </a:r>
          <a:r>
            <a:rPr lang="en-US" dirty="0" smtClean="0">
              <a:solidFill>
                <a:schemeClr val="bg1"/>
              </a:solidFill>
            </a:rPr>
            <a:t> yang  </a:t>
          </a:r>
          <a:r>
            <a:rPr lang="en-US" dirty="0" err="1" smtClean="0">
              <a:solidFill>
                <a:schemeClr val="bg1"/>
              </a:solidFill>
            </a:rPr>
            <a:t>bertujuan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untuk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mensosialisasikan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Pancasila</a:t>
          </a:r>
          <a:endParaRPr lang="id-ID" dirty="0">
            <a:solidFill>
              <a:schemeClr val="bg1"/>
            </a:solidFill>
          </a:endParaRPr>
        </a:p>
      </dgm:t>
    </dgm:pt>
    <dgm:pt modelId="{43C9F3D0-CF3F-440B-92F5-DC02EF151022}" type="parTrans" cxnId="{54E825FE-C289-46B3-9081-B31AADB564BC}">
      <dgm:prSet/>
      <dgm:spPr/>
      <dgm:t>
        <a:bodyPr/>
        <a:lstStyle/>
        <a:p>
          <a:endParaRPr lang="id-ID"/>
        </a:p>
      </dgm:t>
    </dgm:pt>
    <dgm:pt modelId="{0ACD97BC-CEE6-49D8-95AD-0352AFB5BC66}" type="sibTrans" cxnId="{54E825FE-C289-46B3-9081-B31AADB564BC}">
      <dgm:prSet/>
      <dgm:spPr/>
      <dgm:t>
        <a:bodyPr/>
        <a:lstStyle/>
        <a:p>
          <a:endParaRPr lang="id-ID"/>
        </a:p>
      </dgm:t>
    </dgm:pt>
    <dgm:pt modelId="{A1AB1CC6-560F-4C8B-9915-0883781E6304}" type="pres">
      <dgm:prSet presAssocID="{19C8D8C7-4086-4F35-B8CE-6EECFE6BB88D}" presName="diagram" presStyleCnt="0">
        <dgm:presLayoutVars>
          <dgm:dir/>
          <dgm:resizeHandles val="exact"/>
        </dgm:presLayoutVars>
      </dgm:prSet>
      <dgm:spPr/>
    </dgm:pt>
    <dgm:pt modelId="{F322A411-A2EA-4021-9620-CCCD32613AC2}" type="pres">
      <dgm:prSet presAssocID="{5DA6B243-41F0-4D46-A9F8-CF8E4D892329}" presName="node" presStyleLbl="node1" presStyleIdx="0" presStyleCnt="3" custScaleX="3523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D6BFCD-E5E4-4A8A-B078-54F41CB89C2E}" type="pres">
      <dgm:prSet presAssocID="{2B1DBE2E-E959-4D83-BEDA-998DAC6BFDD3}" presName="sibTrans" presStyleCnt="0"/>
      <dgm:spPr/>
    </dgm:pt>
    <dgm:pt modelId="{55B4BF3C-605D-4C52-ABBE-3FDCD42CBBAD}" type="pres">
      <dgm:prSet presAssocID="{9D271B03-33A5-4771-99FE-54D739D95385}" presName="node" presStyleLbl="node1" presStyleIdx="1" presStyleCnt="3" custScaleX="3523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78E481-13C4-4372-9981-52528C4B5724}" type="pres">
      <dgm:prSet presAssocID="{1D8DFD21-1FF0-4476-8859-F80094C95339}" presName="sibTrans" presStyleCnt="0"/>
      <dgm:spPr/>
    </dgm:pt>
    <dgm:pt modelId="{2F7DA979-3C94-4703-8D9F-6DBDEA612DB3}" type="pres">
      <dgm:prSet presAssocID="{216F6E12-3DAC-40A2-92BD-4FFD84882DD8}" presName="node" presStyleLbl="node1" presStyleIdx="2" presStyleCnt="3" custScaleX="3523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4E825FE-C289-46B3-9081-B31AADB564BC}" srcId="{19C8D8C7-4086-4F35-B8CE-6EECFE6BB88D}" destId="{216F6E12-3DAC-40A2-92BD-4FFD84882DD8}" srcOrd="2" destOrd="0" parTransId="{43C9F3D0-CF3F-440B-92F5-DC02EF151022}" sibTransId="{0ACD97BC-CEE6-49D8-95AD-0352AFB5BC66}"/>
    <dgm:cxn modelId="{1F8176A2-6F84-4175-981F-562C47480CB3}" type="presOf" srcId="{216F6E12-3DAC-40A2-92BD-4FFD84882DD8}" destId="{2F7DA979-3C94-4703-8D9F-6DBDEA612DB3}" srcOrd="0" destOrd="0" presId="urn:microsoft.com/office/officeart/2005/8/layout/default"/>
    <dgm:cxn modelId="{BFFFE734-6898-47E0-9186-10D286290CC6}" type="presOf" srcId="{5DA6B243-41F0-4D46-A9F8-CF8E4D892329}" destId="{F322A411-A2EA-4021-9620-CCCD32613AC2}" srcOrd="0" destOrd="0" presId="urn:microsoft.com/office/officeart/2005/8/layout/default"/>
    <dgm:cxn modelId="{A92186F8-9CA7-4F75-BA62-E06B2AB00C7D}" srcId="{19C8D8C7-4086-4F35-B8CE-6EECFE6BB88D}" destId="{9D271B03-33A5-4771-99FE-54D739D95385}" srcOrd="1" destOrd="0" parTransId="{E00D1472-E142-4078-B869-A5391B527BC1}" sibTransId="{1D8DFD21-1FF0-4476-8859-F80094C95339}"/>
    <dgm:cxn modelId="{026CE20C-1918-460B-B864-F95C76C1DC55}" type="presOf" srcId="{19C8D8C7-4086-4F35-B8CE-6EECFE6BB88D}" destId="{A1AB1CC6-560F-4C8B-9915-0883781E6304}" srcOrd="0" destOrd="0" presId="urn:microsoft.com/office/officeart/2005/8/layout/default"/>
    <dgm:cxn modelId="{8A7E1A8A-BCA7-49CE-9183-D684BDE0A070}" srcId="{19C8D8C7-4086-4F35-B8CE-6EECFE6BB88D}" destId="{5DA6B243-41F0-4D46-A9F8-CF8E4D892329}" srcOrd="0" destOrd="0" parTransId="{210B1140-8D03-4E5F-B808-4C5810E6BA58}" sibTransId="{2B1DBE2E-E959-4D83-BEDA-998DAC6BFDD3}"/>
    <dgm:cxn modelId="{DD0DD177-DCB1-4C71-A583-FAD7E90F99EF}" type="presOf" srcId="{9D271B03-33A5-4771-99FE-54D739D95385}" destId="{55B4BF3C-605D-4C52-ABBE-3FDCD42CBBAD}" srcOrd="0" destOrd="0" presId="urn:microsoft.com/office/officeart/2005/8/layout/default"/>
    <dgm:cxn modelId="{A201652B-C7B1-4994-98D5-F7874A5D41EE}" type="presParOf" srcId="{A1AB1CC6-560F-4C8B-9915-0883781E6304}" destId="{F322A411-A2EA-4021-9620-CCCD32613AC2}" srcOrd="0" destOrd="0" presId="urn:microsoft.com/office/officeart/2005/8/layout/default"/>
    <dgm:cxn modelId="{D46F9F5B-F80E-4906-8237-D567DCF2A066}" type="presParOf" srcId="{A1AB1CC6-560F-4C8B-9915-0883781E6304}" destId="{36D6BFCD-E5E4-4A8A-B078-54F41CB89C2E}" srcOrd="1" destOrd="0" presId="urn:microsoft.com/office/officeart/2005/8/layout/default"/>
    <dgm:cxn modelId="{8D6E0F2B-9D91-4E62-8FB9-CCD20506BA52}" type="presParOf" srcId="{A1AB1CC6-560F-4C8B-9915-0883781E6304}" destId="{55B4BF3C-605D-4C52-ABBE-3FDCD42CBBAD}" srcOrd="2" destOrd="0" presId="urn:microsoft.com/office/officeart/2005/8/layout/default"/>
    <dgm:cxn modelId="{CFCFFDFC-C9D9-4D14-ADA7-99EED5A95871}" type="presParOf" srcId="{A1AB1CC6-560F-4C8B-9915-0883781E6304}" destId="{7078E481-13C4-4372-9981-52528C4B5724}" srcOrd="3" destOrd="0" presId="urn:microsoft.com/office/officeart/2005/8/layout/default"/>
    <dgm:cxn modelId="{620D16B6-8296-4887-9598-E63A518AE9D3}" type="presParOf" srcId="{A1AB1CC6-560F-4C8B-9915-0883781E6304}" destId="{2F7DA979-3C94-4703-8D9F-6DBDEA612DB3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8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3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9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34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3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3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2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195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3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8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7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1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2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5169588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2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3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3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99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711620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300154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3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8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8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8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3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0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8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4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2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3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9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4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4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6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46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4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5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36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5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5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35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05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1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32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6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4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16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1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5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34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8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80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0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80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0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6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5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6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4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5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88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5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5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42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79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4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9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38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7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7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2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4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37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5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33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7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0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6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0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52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7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0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64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82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2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82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1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90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8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6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7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5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A8C5-D869-47BE-86BE-92C635012E3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9D86-B16E-4001-A4A6-2F401AEDA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30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32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34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58"/>
            <a:ext cx="7143768" cy="1357322"/>
          </a:xfrm>
        </p:spPr>
        <p:txBody>
          <a:bodyPr>
            <a:noAutofit/>
          </a:bodyPr>
          <a:lstStyle/>
          <a:p>
            <a:pPr algn="ctr"/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 smtClean="0"/>
              <a:t>HUBUNGAN NEGARA </a:t>
            </a:r>
            <a:r>
              <a:rPr lang="id-ID" sz="4800" b="1" dirty="0" smtClean="0"/>
              <a:t>&amp; </a:t>
            </a:r>
            <a:r>
              <a:rPr lang="id-ID" sz="4800" b="1" dirty="0" smtClean="0"/>
              <a:t>WARGA NEGARA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786322"/>
            <a:ext cx="6108101" cy="111768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YENI IKA PRATIWI, SP., </a:t>
            </a:r>
            <a:r>
              <a:rPr lang="en-US" sz="2400" b="1" dirty="0" err="1" smtClean="0">
                <a:solidFill>
                  <a:schemeClr val="bg1"/>
                </a:solidFill>
                <a:effectLst/>
              </a:rPr>
              <a:t>M.Agr</a:t>
            </a:r>
            <a:endParaRPr lang="en-US" sz="2400" b="1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D:\Data D\LOGO\UNMER S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1743607" cy="174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6861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  </a:t>
            </a:r>
            <a:r>
              <a:rPr lang="en-US" dirty="0" err="1" smtClean="0"/>
              <a:t>Periode</a:t>
            </a:r>
            <a:r>
              <a:rPr lang="en-US" dirty="0" smtClean="0"/>
              <a:t>   </a:t>
            </a:r>
            <a:r>
              <a:rPr lang="en-US" dirty="0" err="1" smtClean="0"/>
              <a:t>Sebelum</a:t>
            </a:r>
            <a:r>
              <a:rPr lang="en-US" dirty="0" smtClean="0"/>
              <a:t>   </a:t>
            </a:r>
            <a:r>
              <a:rPr lang="en-US" dirty="0" err="1" smtClean="0"/>
              <a:t>Kemerdekaan</a:t>
            </a:r>
            <a:r>
              <a:rPr lang="en-US" dirty="0" smtClean="0"/>
              <a:t>   (</a:t>
            </a:r>
            <a:r>
              <a:rPr lang="en-US" dirty="0" smtClean="0"/>
              <a:t>1908-1945),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2214554"/>
            <a:ext cx="8001055" cy="4357717"/>
          </a:xfrm>
        </p:spPr>
        <p:txBody>
          <a:bodyPr>
            <a:normAutofit fontScale="85000" lnSpcReduction="20000"/>
          </a:bodyPr>
          <a:lstStyle/>
          <a:p>
            <a:pPr marL="354013" indent="-354013">
              <a:buFont typeface="Courier New" pitchFamily="49" charset="0"/>
              <a:buChar char="o"/>
            </a:pPr>
            <a:r>
              <a:rPr lang="id-ID" dirty="0" err="1" smtClean="0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erlihat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kesadaran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beserikat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mengeluarkan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pendapat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digelorakan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Boedi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Oetomo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melalui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petisi-petisi</a:t>
            </a:r>
            <a:r>
              <a:rPr lang="en-US" dirty="0" smtClean="0">
                <a:solidFill>
                  <a:schemeClr val="bg1"/>
                </a:solidFill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</a:rPr>
              <a:t>ditujukan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kolonial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Belanda</a:t>
            </a:r>
            <a:r>
              <a:rPr lang="en-US" dirty="0" smtClean="0">
                <a:solidFill>
                  <a:schemeClr val="bg1"/>
                </a:solidFill>
              </a:rPr>
              <a:t>. 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Perhimpunan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Indonesia   </a:t>
            </a:r>
            <a:r>
              <a:rPr lang="en-US" dirty="0" err="1" smtClean="0">
                <a:solidFill>
                  <a:schemeClr val="bg1"/>
                </a:solidFill>
              </a:rPr>
              <a:t>menitik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beratkan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id-ID" dirty="0" smtClean="0">
                <a:solidFill>
                  <a:schemeClr val="bg1"/>
                </a:solidFill>
              </a:rPr>
              <a:t>u</a:t>
            </a:r>
            <a:r>
              <a:rPr lang="en-US" dirty="0" err="1" smtClean="0">
                <a:solidFill>
                  <a:schemeClr val="bg1"/>
                </a:solidFill>
              </a:rPr>
              <a:t>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menentukan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nasib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sendiri</a:t>
            </a:r>
            <a:r>
              <a:rPr lang="en-US" dirty="0" smtClean="0">
                <a:solidFill>
                  <a:schemeClr val="bg1"/>
                </a:solidFill>
              </a:rPr>
              <a:t>  (the  right  of self  determination),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Sarekat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Islam </a:t>
            </a:r>
            <a:r>
              <a:rPr lang="en-US" dirty="0" err="1" smtClean="0">
                <a:solidFill>
                  <a:schemeClr val="bg1"/>
                </a:solidFill>
              </a:rPr>
              <a:t>menekankan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usaha-usaha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memperoleh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penghidupan</a:t>
            </a:r>
            <a:r>
              <a:rPr lang="en-US" dirty="0" smtClean="0">
                <a:solidFill>
                  <a:schemeClr val="bg1"/>
                </a:solidFill>
              </a:rPr>
              <a:t>  yang </a:t>
            </a:r>
            <a:r>
              <a:rPr lang="en-US" dirty="0" err="1" smtClean="0">
                <a:solidFill>
                  <a:schemeClr val="bg1"/>
                </a:solidFill>
              </a:rPr>
              <a:t>layak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bebas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penindasan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deskriminasi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Partai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Komunis</a:t>
            </a:r>
            <a:r>
              <a:rPr lang="en-US" dirty="0" smtClean="0">
                <a:solidFill>
                  <a:schemeClr val="bg1"/>
                </a:solidFill>
              </a:rPr>
              <a:t>  Indonesia </a:t>
            </a:r>
            <a:r>
              <a:rPr lang="en-US" dirty="0" err="1" smtClean="0">
                <a:solidFill>
                  <a:schemeClr val="bg1"/>
                </a:solidFill>
              </a:rPr>
              <a:t>menekankan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sosial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menyentuh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isu-isu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terkait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alat-alat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produksi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Indische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Partij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mendapatkan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kemerdekaan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id-ID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perlakukan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sama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Partai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Nasional</a:t>
            </a:r>
            <a:r>
              <a:rPr lang="en-US" dirty="0" smtClean="0">
                <a:solidFill>
                  <a:schemeClr val="bg1"/>
                </a:solidFill>
              </a:rPr>
              <a:t> Indonesia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politik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yaitu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menentukan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nasib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sendiri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mengeluarkan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pendapat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berserikat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berkumpul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persamaan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hukum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turut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penyelengaraan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Bakry</a:t>
            </a:r>
            <a:r>
              <a:rPr lang="en-US" dirty="0" smtClean="0">
                <a:solidFill>
                  <a:schemeClr val="bg1"/>
                </a:solidFill>
              </a:rPr>
              <a:t>, 2009: 243-24</a:t>
            </a:r>
            <a:r>
              <a:rPr lang="en-US" dirty="0" smtClean="0"/>
              <a:t>4).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143116"/>
            <a:ext cx="4572032" cy="4429156"/>
          </a:xfrm>
        </p:spPr>
        <p:txBody>
          <a:bodyPr>
            <a:normAutofit fontScale="92500"/>
          </a:bodyPr>
          <a:lstStyle/>
          <a:p>
            <a:pPr marL="354013" indent="-354013"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sidang</a:t>
            </a:r>
            <a:r>
              <a:rPr lang="en-US" sz="2400" dirty="0" smtClean="0">
                <a:solidFill>
                  <a:schemeClr val="bg1"/>
                </a:solidFill>
              </a:rPr>
              <a:t> BPUPKI  </a:t>
            </a:r>
            <a:r>
              <a:rPr lang="en-US" sz="2400" dirty="0" err="1" smtClean="0">
                <a:solidFill>
                  <a:schemeClr val="bg1"/>
                </a:solidFill>
              </a:rPr>
              <a:t>juga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perdebatan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asasi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manusia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Soekarno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Soepomo</a:t>
            </a:r>
            <a:r>
              <a:rPr lang="en-US" sz="2400" dirty="0" smtClean="0">
                <a:solidFill>
                  <a:schemeClr val="bg1"/>
                </a:solidFill>
              </a:rPr>
              <a:t>, Mohammad </a:t>
            </a:r>
            <a:r>
              <a:rPr lang="en-US" sz="2400" dirty="0" err="1" smtClean="0">
                <a:solidFill>
                  <a:schemeClr val="bg1"/>
                </a:solidFill>
              </a:rPr>
              <a:t>Hatta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Mohammad </a:t>
            </a:r>
            <a:r>
              <a:rPr lang="en-US" sz="2400" dirty="0" err="1" smtClean="0">
                <a:solidFill>
                  <a:schemeClr val="bg1"/>
                </a:solidFill>
              </a:rPr>
              <a:t>Yamin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terkait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persamaan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kedudukan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muka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hukum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pekerjaan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penghidupan</a:t>
            </a:r>
            <a:r>
              <a:rPr lang="en-US" sz="2400" dirty="0" smtClean="0">
                <a:solidFill>
                  <a:schemeClr val="bg1"/>
                </a:solidFill>
              </a:rPr>
              <a:t>   yang  </a:t>
            </a:r>
            <a:r>
              <a:rPr lang="en-US" sz="2400" dirty="0" err="1" smtClean="0">
                <a:solidFill>
                  <a:schemeClr val="bg1"/>
                </a:solidFill>
              </a:rPr>
              <a:t>layak</a:t>
            </a:r>
            <a:r>
              <a:rPr lang="en-US" sz="2400" dirty="0" smtClean="0">
                <a:solidFill>
                  <a:schemeClr val="bg1"/>
                </a:solidFill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</a:rPr>
              <a:t>memeluk</a:t>
            </a:r>
            <a:r>
              <a:rPr lang="en-US" sz="2400" dirty="0" smtClean="0">
                <a:solidFill>
                  <a:schemeClr val="bg1"/>
                </a:solidFill>
              </a:rPr>
              <a:t>  agama 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kepercayaan</a:t>
            </a:r>
            <a:r>
              <a:rPr lang="en-US" sz="2400" dirty="0" smtClean="0">
                <a:solidFill>
                  <a:schemeClr val="bg1"/>
                </a:solidFill>
              </a:rPr>
              <a:t>,   </a:t>
            </a:r>
            <a:r>
              <a:rPr lang="en-US" sz="2400" dirty="0" err="1" smtClean="0">
                <a:solidFill>
                  <a:schemeClr val="bg1"/>
                </a:solidFill>
              </a:rPr>
              <a:t>berserikat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berkumpul</a:t>
            </a:r>
            <a:r>
              <a:rPr lang="en-US" sz="2400" dirty="0" smtClean="0">
                <a:solidFill>
                  <a:schemeClr val="bg1"/>
                </a:solidFill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</a:rPr>
              <a:t>mengeluarkan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pikiran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lisan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tulisan</a:t>
            </a:r>
            <a:r>
              <a:rPr lang="en-US" sz="2400" dirty="0" smtClean="0">
                <a:solidFill>
                  <a:schemeClr val="bg1"/>
                </a:solidFill>
              </a:rPr>
              <a:t>.  (</a:t>
            </a:r>
            <a:r>
              <a:rPr lang="en-US" sz="2400" dirty="0" err="1" smtClean="0">
                <a:solidFill>
                  <a:schemeClr val="bg1"/>
                </a:solidFill>
              </a:rPr>
              <a:t>Bakry</a:t>
            </a:r>
            <a:r>
              <a:rPr lang="en-US" sz="2400" dirty="0" smtClean="0">
                <a:solidFill>
                  <a:schemeClr val="bg1"/>
                </a:solidFill>
              </a:rPr>
              <a:t>,  2009:245).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24578" name="Picture 2" descr="Bagaimana Proses Sidang Resmi yang Dilaksanakan BPUPKI? - kumparan.co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834" r="23834"/>
          <a:stretch>
            <a:fillRect/>
          </a:stretch>
        </p:blipFill>
        <p:spPr bwMode="auto">
          <a:xfrm>
            <a:off x="4929190" y="2286000"/>
            <a:ext cx="3497260" cy="414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Periode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Sebelum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Kemerdekaan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(1908-1945),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(1945-1950</a:t>
            </a:r>
            <a:r>
              <a:rPr lang="en-US" dirty="0" smtClean="0"/>
              <a:t>)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336872"/>
            <a:ext cx="7929617" cy="3949647"/>
          </a:xfrm>
        </p:spPr>
        <p:txBody>
          <a:bodyPr>
            <a:normAutofit lnSpcReduction="10000"/>
          </a:bodyPr>
          <a:lstStyle/>
          <a:p>
            <a:pPr marL="354013" indent="-354013">
              <a:buFont typeface="Wingdings" pitchFamily="2" charset="2"/>
              <a:buChar char="Ø"/>
            </a:pPr>
            <a:r>
              <a:rPr lang="id-ID" dirty="0" err="1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sudah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mendapatkan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legitimasi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yuridis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UUD 1945  </a:t>
            </a:r>
            <a:r>
              <a:rPr lang="en-US" dirty="0" err="1" smtClean="0">
                <a:solidFill>
                  <a:schemeClr val="bg1"/>
                </a:solidFill>
              </a:rPr>
              <a:t>meskipun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pelaksanaannya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masih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belum</a:t>
            </a:r>
            <a:r>
              <a:rPr lang="en-US" dirty="0" smtClean="0">
                <a:solidFill>
                  <a:schemeClr val="bg1"/>
                </a:solidFill>
              </a:rPr>
              <a:t>  optimal. 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Atas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berserikat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berkumpul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keleluasaan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pendirian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partai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partai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politik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sebagaimana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termuat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Maklumat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tanggal</a:t>
            </a:r>
            <a:r>
              <a:rPr lang="en-US" dirty="0" smtClean="0">
                <a:solidFill>
                  <a:schemeClr val="bg1"/>
                </a:solidFill>
              </a:rPr>
              <a:t> 3November  1945.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tetapi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perubahan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mendasar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 t</a:t>
            </a:r>
            <a:r>
              <a:rPr lang="en-US" dirty="0" err="1" smtClean="0">
                <a:solidFill>
                  <a:schemeClr val="bg1"/>
                </a:solidFill>
              </a:rPr>
              <a:t>erhadap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pemerintahan</a:t>
            </a:r>
            <a:r>
              <a:rPr lang="en-US" dirty="0" smtClean="0">
                <a:solidFill>
                  <a:schemeClr val="bg1"/>
                </a:solidFill>
              </a:rPr>
              <a:t>  Indonesia 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Presidensial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parlementer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berdasarkan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Maklumat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tanggal</a:t>
            </a:r>
            <a:r>
              <a:rPr lang="en-US" dirty="0" smtClean="0">
                <a:solidFill>
                  <a:schemeClr val="bg1"/>
                </a:solidFill>
              </a:rPr>
              <a:t> 14 November 1945 (</a:t>
            </a:r>
            <a:r>
              <a:rPr lang="en-US" dirty="0" err="1" smtClean="0">
                <a:solidFill>
                  <a:schemeClr val="bg1"/>
                </a:solidFill>
              </a:rPr>
              <a:t>Bakry</a:t>
            </a:r>
            <a:r>
              <a:rPr lang="en-US" dirty="0" smtClean="0">
                <a:solidFill>
                  <a:schemeClr val="bg1"/>
                </a:solidFill>
              </a:rPr>
              <a:t>, 2009: 245).</a:t>
            </a:r>
            <a:endParaRPr lang="id-ID" dirty="0" smtClean="0">
              <a:solidFill>
                <a:schemeClr val="bg1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smtClean="0"/>
              <a:t>(195</a:t>
            </a:r>
            <a:r>
              <a:rPr lang="id-ID" dirty="0" smtClean="0"/>
              <a:t>0</a:t>
            </a:r>
            <a:r>
              <a:rPr lang="en-US" dirty="0" smtClean="0"/>
              <a:t>-195</a:t>
            </a:r>
            <a:r>
              <a:rPr lang="id-ID" dirty="0" smtClean="0"/>
              <a:t>9</a:t>
            </a:r>
            <a:r>
              <a:rPr lang="en-US" dirty="0" smtClean="0"/>
              <a:t>)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336872"/>
            <a:ext cx="7929617" cy="3949647"/>
          </a:xfrm>
        </p:spPr>
        <p:txBody>
          <a:bodyPr>
            <a:normAutofit lnSpcReduction="10000"/>
          </a:bodyPr>
          <a:lstStyle/>
          <a:p>
            <a:pPr marL="354013" indent="-354013">
              <a:buFont typeface="Wingdings" pitchFamily="2" charset="2"/>
              <a:buChar char="Ø"/>
            </a:pPr>
            <a:r>
              <a:rPr lang="id-ID" dirty="0" err="1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sudah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mendapatkan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legitimasi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yuridis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UUD 1945  </a:t>
            </a:r>
            <a:r>
              <a:rPr lang="en-US" dirty="0" err="1" smtClean="0">
                <a:solidFill>
                  <a:schemeClr val="bg1"/>
                </a:solidFill>
              </a:rPr>
              <a:t>meskipun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pelaksanaannya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masih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belum</a:t>
            </a:r>
            <a:r>
              <a:rPr lang="en-US" dirty="0" smtClean="0">
                <a:solidFill>
                  <a:schemeClr val="bg1"/>
                </a:solidFill>
              </a:rPr>
              <a:t>  optimal. 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Atas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berserikat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berkumpul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keleluasaan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pendirian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partai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partai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politik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sebagaimana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termuat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Maklumat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tanggal</a:t>
            </a:r>
            <a:r>
              <a:rPr lang="en-US" dirty="0" smtClean="0">
                <a:solidFill>
                  <a:schemeClr val="bg1"/>
                </a:solidFill>
              </a:rPr>
              <a:t> 3November  1945.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tetapi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perubahan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mendasar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 t</a:t>
            </a:r>
            <a:r>
              <a:rPr lang="en-US" dirty="0" err="1" smtClean="0">
                <a:solidFill>
                  <a:schemeClr val="bg1"/>
                </a:solidFill>
              </a:rPr>
              <a:t>erhadap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pemerintahan</a:t>
            </a:r>
            <a:r>
              <a:rPr lang="en-US" dirty="0" smtClean="0">
                <a:solidFill>
                  <a:schemeClr val="bg1"/>
                </a:solidFill>
              </a:rPr>
              <a:t>  Indonesia 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Presidensial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parlementer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berdasarkan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Maklumat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tanggal</a:t>
            </a:r>
            <a:r>
              <a:rPr lang="en-US" dirty="0" smtClean="0">
                <a:solidFill>
                  <a:schemeClr val="bg1"/>
                </a:solidFill>
              </a:rPr>
              <a:t> 14 November 1945 (</a:t>
            </a:r>
            <a:r>
              <a:rPr lang="en-US" dirty="0" err="1" smtClean="0">
                <a:solidFill>
                  <a:schemeClr val="bg1"/>
                </a:solidFill>
              </a:rPr>
              <a:t>Bakry</a:t>
            </a:r>
            <a:r>
              <a:rPr lang="en-US" dirty="0" smtClean="0">
                <a:solidFill>
                  <a:schemeClr val="bg1"/>
                </a:solidFill>
              </a:rPr>
              <a:t>, 2009: 245).</a:t>
            </a:r>
            <a:endParaRPr lang="id-ID" dirty="0" smtClean="0">
              <a:solidFill>
                <a:schemeClr val="bg1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496" y="2336872"/>
            <a:ext cx="4357718" cy="4021086"/>
          </a:xfrm>
        </p:spPr>
        <p:txBody>
          <a:bodyPr>
            <a:normAutofit fontScale="92500" lnSpcReduction="10000"/>
          </a:bodyPr>
          <a:lstStyle/>
          <a:p>
            <a:r>
              <a:rPr lang="id-ID" dirty="0" err="1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alam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situasi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demokrasi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parlementer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semangat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demokrasi</a:t>
            </a:r>
            <a:r>
              <a:rPr lang="en-US" dirty="0" smtClean="0">
                <a:solidFill>
                  <a:schemeClr val="bg1"/>
                </a:solidFill>
              </a:rPr>
              <a:t> liberal, </a:t>
            </a:r>
            <a:r>
              <a:rPr lang="en-US" dirty="0" err="1" smtClean="0">
                <a:solidFill>
                  <a:schemeClr val="bg1"/>
                </a:solidFill>
              </a:rPr>
              <a:t>semakin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tumbuh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politik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beragam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ideologi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kebebasan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pemilihan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umum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bebas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adil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demokratis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id-ID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Pemikiran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 HAM  </a:t>
            </a:r>
            <a:r>
              <a:rPr lang="en-US" dirty="0" err="1" smtClean="0">
                <a:solidFill>
                  <a:schemeClr val="bg1"/>
                </a:solidFill>
              </a:rPr>
              <a:t>juga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ruang</a:t>
            </a:r>
            <a:r>
              <a:rPr lang="en-US" dirty="0" smtClean="0">
                <a:solidFill>
                  <a:schemeClr val="bg1"/>
                </a:solidFill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</a:rPr>
              <a:t>lebar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hingga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muncul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perdebatan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id-ID" dirty="0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onstituante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usulan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bahwa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keberadaan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HAM </a:t>
            </a:r>
            <a:r>
              <a:rPr lang="en-US" dirty="0" err="1" smtClean="0">
                <a:solidFill>
                  <a:schemeClr val="bg1"/>
                </a:solidFill>
              </a:rPr>
              <a:t>mendahului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bab-bab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UUD</a:t>
            </a:r>
            <a:r>
              <a:rPr lang="en-US" dirty="0" smtClean="0"/>
              <a:t>.  </a:t>
            </a: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smtClean="0"/>
              <a:t>(195</a:t>
            </a:r>
            <a:r>
              <a:rPr lang="id-ID" dirty="0" smtClean="0"/>
              <a:t>0</a:t>
            </a:r>
            <a:r>
              <a:rPr lang="en-US" dirty="0" smtClean="0"/>
              <a:t>-195</a:t>
            </a:r>
            <a:r>
              <a:rPr lang="id-ID" dirty="0" smtClean="0"/>
              <a:t>9</a:t>
            </a:r>
            <a:r>
              <a:rPr lang="en-US" dirty="0" smtClean="0"/>
              <a:t>) </a:t>
            </a:r>
            <a:endParaRPr lang="id-ID" dirty="0"/>
          </a:p>
        </p:txBody>
      </p:sp>
      <p:pic>
        <p:nvPicPr>
          <p:cNvPr id="8" name="Content Placeholder 7" descr="bpupki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756" t="11321" r="2973" b="9434"/>
          <a:stretch>
            <a:fillRect/>
          </a:stretch>
        </p:blipFill>
        <p:spPr>
          <a:xfrm>
            <a:off x="571472" y="2357430"/>
            <a:ext cx="335758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idang-Kedua-BPUPK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588" y="2428868"/>
            <a:ext cx="3276594" cy="2935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496" y="2336872"/>
            <a:ext cx="4286280" cy="4163962"/>
          </a:xfrm>
        </p:spPr>
        <p:txBody>
          <a:bodyPr>
            <a:normAutofit fontScale="925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penolakan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Soekarno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demokrasi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parlementer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pemerintahan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berubah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demokrasi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terpimpin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era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pemasungan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sipil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politik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beserikat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berkumpul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mengeluarkan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pikiran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tulisan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Bakry</a:t>
            </a:r>
            <a:r>
              <a:rPr lang="en-US" dirty="0" smtClean="0">
                <a:solidFill>
                  <a:schemeClr val="bg1"/>
                </a:solidFill>
              </a:rPr>
              <a:t>, 2009: 247).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smtClean="0"/>
              <a:t>(195</a:t>
            </a:r>
            <a:r>
              <a:rPr lang="id-ID" dirty="0" smtClean="0"/>
              <a:t>9</a:t>
            </a:r>
            <a:r>
              <a:rPr lang="en-US" dirty="0" smtClean="0"/>
              <a:t>-19</a:t>
            </a:r>
            <a:r>
              <a:rPr lang="id-ID" dirty="0" smtClean="0"/>
              <a:t>66</a:t>
            </a:r>
            <a:r>
              <a:rPr lang="en-US" dirty="0" smtClean="0"/>
              <a:t>) 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7776533" cy="4429155"/>
          </a:xfrm>
        </p:spPr>
        <p:txBody>
          <a:bodyPr>
            <a:normAutofit fontScale="92500" lnSpcReduction="20000"/>
          </a:bodyPr>
          <a:lstStyle/>
          <a:p>
            <a:pPr marL="354013" indent="-354013">
              <a:buFont typeface="Wingdings" pitchFamily="2" charset="2"/>
              <a:buChar char="Ø"/>
            </a:pPr>
            <a:r>
              <a:rPr lang="id-ID" dirty="0" err="1" smtClean="0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uncul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gagasan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perlunya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pembentukan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pengadilan</a:t>
            </a:r>
            <a:r>
              <a:rPr lang="en-US" dirty="0" smtClean="0">
                <a:solidFill>
                  <a:schemeClr val="bg1"/>
                </a:solidFill>
              </a:rPr>
              <a:t> HAM, </a:t>
            </a:r>
            <a:r>
              <a:rPr lang="en-US" dirty="0" err="1" smtClean="0">
                <a:solidFill>
                  <a:schemeClr val="bg1"/>
                </a:solidFill>
              </a:rPr>
              <a:t>pembentukan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Pengadilan</a:t>
            </a:r>
            <a:r>
              <a:rPr lang="en-US" dirty="0" smtClean="0">
                <a:solidFill>
                  <a:schemeClr val="bg1"/>
                </a:solidFill>
              </a:rPr>
              <a:t> HAM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wilayah</a:t>
            </a:r>
            <a:r>
              <a:rPr lang="en-US" dirty="0" smtClean="0">
                <a:solidFill>
                  <a:schemeClr val="bg1"/>
                </a:solidFill>
              </a:rPr>
              <a:t> Asia.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Gagasan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muncul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berbagai</a:t>
            </a:r>
            <a:r>
              <a:rPr lang="en-US" dirty="0" smtClean="0">
                <a:solidFill>
                  <a:schemeClr val="bg1"/>
                </a:solidFill>
              </a:rPr>
              <a:t> seminar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HAM yang </a:t>
            </a:r>
            <a:r>
              <a:rPr lang="en-US" dirty="0" err="1" smtClean="0">
                <a:solidFill>
                  <a:schemeClr val="bg1"/>
                </a:solidFill>
              </a:rPr>
              <a:t>dilaksanakan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1967.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awal</a:t>
            </a:r>
            <a:r>
              <a:rPr lang="en-US" dirty="0" smtClean="0">
                <a:solidFill>
                  <a:schemeClr val="bg1"/>
                </a:solidFill>
              </a:rPr>
              <a:t> 1970-an </a:t>
            </a:r>
            <a:r>
              <a:rPr lang="en-US" dirty="0" err="1" smtClean="0">
                <a:solidFill>
                  <a:schemeClr val="bg1"/>
                </a:solidFill>
              </a:rPr>
              <a:t>sampai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akhir</a:t>
            </a:r>
            <a:r>
              <a:rPr lang="en-US" dirty="0" smtClean="0">
                <a:solidFill>
                  <a:schemeClr val="bg1"/>
                </a:solidFill>
              </a:rPr>
              <a:t> 1980-an </a:t>
            </a:r>
            <a:r>
              <a:rPr lang="en-US" dirty="0" err="1" smtClean="0">
                <a:solidFill>
                  <a:schemeClr val="bg1"/>
                </a:solidFill>
              </a:rPr>
              <a:t>persoalan</a:t>
            </a:r>
            <a:r>
              <a:rPr lang="en-US" dirty="0" smtClean="0">
                <a:solidFill>
                  <a:schemeClr val="bg1"/>
                </a:solidFill>
              </a:rPr>
              <a:t> HAM  </a:t>
            </a:r>
            <a:r>
              <a:rPr lang="en-US" dirty="0" err="1" smtClean="0">
                <a:solidFill>
                  <a:schemeClr val="bg1"/>
                </a:solidFill>
              </a:rPr>
              <a:t>mengalami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kemunduran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penolakan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 HAM 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dianggap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berasal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Barat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bertentangan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paham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kekeluargaan</a:t>
            </a:r>
            <a:r>
              <a:rPr lang="en-US" dirty="0" smtClean="0">
                <a:solidFill>
                  <a:schemeClr val="bg1"/>
                </a:solidFill>
              </a:rPr>
              <a:t> yang   </a:t>
            </a:r>
            <a:r>
              <a:rPr lang="en-US" dirty="0" err="1" smtClean="0">
                <a:solidFill>
                  <a:schemeClr val="bg1"/>
                </a:solidFill>
              </a:rPr>
              <a:t>dianut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bangsa</a:t>
            </a:r>
            <a:r>
              <a:rPr lang="en-US" dirty="0" smtClean="0">
                <a:solidFill>
                  <a:schemeClr val="bg1"/>
                </a:solidFill>
              </a:rPr>
              <a:t>   Indonesia. 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Menjelang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  1990   </a:t>
            </a:r>
            <a:r>
              <a:rPr lang="en-US" dirty="0" err="1" smtClean="0">
                <a:solidFill>
                  <a:schemeClr val="bg1"/>
                </a:solidFill>
              </a:rPr>
              <a:t>muncul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sikap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akomodatif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tuntutan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penegakan</a:t>
            </a:r>
            <a:r>
              <a:rPr lang="en-US" dirty="0" smtClean="0">
                <a:solidFill>
                  <a:schemeClr val="bg1"/>
                </a:solidFill>
              </a:rPr>
              <a:t>  HAM  </a:t>
            </a:r>
            <a:r>
              <a:rPr lang="en-US" dirty="0" err="1" smtClean="0">
                <a:solidFill>
                  <a:schemeClr val="bg1"/>
                </a:solidFill>
              </a:rPr>
              <a:t>yaitu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dibentuknya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Komisi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Nasional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  (KOMNAS   HAM) </a:t>
            </a:r>
            <a:r>
              <a:rPr lang="en-US" dirty="0" err="1" smtClean="0">
                <a:solidFill>
                  <a:schemeClr val="bg1"/>
                </a:solidFill>
              </a:rPr>
              <a:t>berdasarkan</a:t>
            </a:r>
            <a:r>
              <a:rPr lang="en-US" dirty="0" smtClean="0">
                <a:solidFill>
                  <a:schemeClr val="bg1"/>
                </a:solidFill>
              </a:rPr>
              <a:t> KEPRES No 50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1993 </a:t>
            </a:r>
            <a:r>
              <a:rPr lang="en-US" dirty="0" err="1" smtClean="0">
                <a:solidFill>
                  <a:schemeClr val="bg1"/>
                </a:solidFill>
              </a:rPr>
              <a:t>tanggal</a:t>
            </a:r>
            <a:r>
              <a:rPr lang="en-US" dirty="0" smtClean="0">
                <a:solidFill>
                  <a:schemeClr val="bg1"/>
                </a:solidFill>
              </a:rPr>
              <a:t> 7 </a:t>
            </a:r>
            <a:r>
              <a:rPr lang="en-US" dirty="0" err="1" smtClean="0">
                <a:solidFill>
                  <a:schemeClr val="bg1"/>
                </a:solidFill>
              </a:rPr>
              <a:t>Juni</a:t>
            </a:r>
            <a:r>
              <a:rPr lang="en-US" dirty="0" smtClean="0">
                <a:solidFill>
                  <a:schemeClr val="bg1"/>
                </a:solidFill>
              </a:rPr>
              <a:t> 1993 (</a:t>
            </a:r>
            <a:r>
              <a:rPr lang="en-US" dirty="0" err="1" smtClean="0">
                <a:solidFill>
                  <a:schemeClr val="bg1"/>
                </a:solidFill>
              </a:rPr>
              <a:t>Bakry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2009:</a:t>
            </a:r>
            <a:r>
              <a:rPr lang="id-ID" dirty="0" smtClean="0">
                <a:solidFill>
                  <a:schemeClr val="bg1"/>
                </a:solidFill>
              </a:rPr>
              <a:t>249)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smtClean="0"/>
              <a:t>(19</a:t>
            </a:r>
            <a:r>
              <a:rPr lang="id-ID" dirty="0" smtClean="0"/>
              <a:t>66</a:t>
            </a:r>
            <a:r>
              <a:rPr lang="en-US" dirty="0" smtClean="0"/>
              <a:t>-19</a:t>
            </a:r>
            <a:r>
              <a:rPr lang="id-ID" dirty="0" smtClean="0"/>
              <a:t>98</a:t>
            </a:r>
            <a:r>
              <a:rPr lang="en-US" dirty="0" smtClean="0"/>
              <a:t>) 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2214554"/>
            <a:ext cx="4643470" cy="4357717"/>
          </a:xfrm>
        </p:spPr>
        <p:txBody>
          <a:bodyPr>
            <a:normAutofit fontScale="85000" lnSpcReduction="20000"/>
          </a:bodyPr>
          <a:lstStyle/>
          <a:p>
            <a:pPr marL="265113" indent="-265113">
              <a:buFont typeface="Wingdings" pitchFamily="2" charset="2"/>
              <a:buChar char="Ø"/>
            </a:pPr>
            <a:r>
              <a:rPr lang="id-ID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etelah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jatuhnya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rezim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Orde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Baru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perkembangan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luar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HAM. </a:t>
            </a:r>
            <a:endParaRPr lang="id-ID" dirty="0" smtClean="0">
              <a:solidFill>
                <a:schemeClr val="bg1"/>
              </a:solidFill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pengkajian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kebijakan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Orba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berlawanan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kemajuan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perlindungan</a:t>
            </a:r>
            <a:r>
              <a:rPr lang="en-US" dirty="0" smtClean="0">
                <a:solidFill>
                  <a:schemeClr val="bg1"/>
                </a:solidFill>
              </a:rPr>
              <a:t>   HAM.   </a:t>
            </a:r>
            <a:endParaRPr lang="id-ID" dirty="0" smtClean="0">
              <a:solidFill>
                <a:schemeClr val="bg1"/>
              </a:solidFill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Penyusunan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peraturan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perundang-undangan</a:t>
            </a:r>
            <a:r>
              <a:rPr lang="en-US" dirty="0" smtClean="0">
                <a:solidFill>
                  <a:schemeClr val="bg1"/>
                </a:solidFill>
              </a:rPr>
              <a:t>    yang </a:t>
            </a:r>
            <a:r>
              <a:rPr lang="en-US" dirty="0" err="1" smtClean="0">
                <a:solidFill>
                  <a:schemeClr val="bg1"/>
                </a:solidFill>
              </a:rPr>
              <a:t>berkaitan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pemberlakuan</a:t>
            </a:r>
            <a:r>
              <a:rPr lang="en-US" dirty="0" smtClean="0">
                <a:solidFill>
                  <a:schemeClr val="bg1"/>
                </a:solidFill>
              </a:rPr>
              <a:t>  HAM   </a:t>
            </a:r>
            <a:r>
              <a:rPr lang="en-US" dirty="0" err="1" smtClean="0">
                <a:solidFill>
                  <a:schemeClr val="bg1"/>
                </a:solidFill>
              </a:rPr>
              <a:t>berupa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Amandemen</a:t>
            </a:r>
            <a:r>
              <a:rPr lang="en-US" dirty="0" smtClean="0">
                <a:solidFill>
                  <a:schemeClr val="bg1"/>
                </a:solidFill>
              </a:rPr>
              <a:t>  UUD  1945, </a:t>
            </a:r>
            <a:r>
              <a:rPr lang="en-US" dirty="0" err="1" smtClean="0">
                <a:solidFill>
                  <a:schemeClr val="bg1"/>
                </a:solidFill>
              </a:rPr>
              <a:t>peninjauan</a:t>
            </a:r>
            <a:r>
              <a:rPr lang="en-US" dirty="0" smtClean="0">
                <a:solidFill>
                  <a:schemeClr val="bg1"/>
                </a:solidFill>
              </a:rPr>
              <a:t>  TAP  MPR, UU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ketentuan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perundang-undangan</a:t>
            </a:r>
            <a:r>
              <a:rPr lang="en-US" dirty="0" smtClean="0">
                <a:solidFill>
                  <a:schemeClr val="bg1"/>
                </a:solidFill>
              </a:rPr>
              <a:t>  yang  lain. </a:t>
            </a:r>
            <a:endParaRPr lang="id-ID" dirty="0" smtClean="0">
              <a:solidFill>
                <a:schemeClr val="bg1"/>
              </a:solidFill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MPR </a:t>
            </a:r>
            <a:r>
              <a:rPr lang="en-US" dirty="0" err="1" smtClean="0">
                <a:solidFill>
                  <a:schemeClr val="bg1"/>
                </a:solidFill>
              </a:rPr>
              <a:t>telah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amandemen</a:t>
            </a:r>
            <a:r>
              <a:rPr lang="en-US" dirty="0" smtClean="0">
                <a:solidFill>
                  <a:schemeClr val="bg1"/>
                </a:solidFill>
              </a:rPr>
              <a:t> UUD 1945 </a:t>
            </a:r>
            <a:r>
              <a:rPr lang="en-US" dirty="0" err="1" smtClean="0">
                <a:solidFill>
                  <a:schemeClr val="bg1"/>
                </a:solidFill>
              </a:rPr>
              <a:t>yaitu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1999, 2000, 2001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2002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smtClean="0"/>
              <a:t>(19</a:t>
            </a:r>
            <a:r>
              <a:rPr lang="id-ID" dirty="0" smtClean="0"/>
              <a:t>98</a:t>
            </a:r>
            <a:r>
              <a:rPr lang="en-US" dirty="0" smtClean="0"/>
              <a:t>-</a:t>
            </a:r>
            <a:r>
              <a:rPr lang="id-ID" dirty="0" smtClean="0"/>
              <a:t>sekarang</a:t>
            </a:r>
            <a:r>
              <a:rPr lang="en-US" dirty="0" smtClean="0"/>
              <a:t>) </a:t>
            </a:r>
            <a:endParaRPr lang="id-ID" dirty="0"/>
          </a:p>
        </p:txBody>
      </p:sp>
      <p:pic>
        <p:nvPicPr>
          <p:cNvPr id="106498" name="Picture 2" descr="Fungsi Komnas HAM dan Tujuan Dibentuk di Indonesia - Citizen6 Liputan6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314327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Pandangan</a:t>
            </a:r>
            <a:r>
              <a:rPr lang="en-US" sz="2800" dirty="0" smtClean="0"/>
              <a:t>  Para </a:t>
            </a:r>
            <a:r>
              <a:rPr lang="en-US" sz="2800" dirty="0" err="1" smtClean="0"/>
              <a:t>Pemikir</a:t>
            </a:r>
            <a:r>
              <a:rPr lang="en-US" sz="2800" dirty="0" smtClean="0"/>
              <a:t> 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 Negara  Dan  </a:t>
            </a:r>
            <a:r>
              <a:rPr lang="en-US" sz="2800" dirty="0" err="1" smtClean="0"/>
              <a:t>Warga</a:t>
            </a:r>
            <a:r>
              <a:rPr lang="en-US" sz="2800" dirty="0" smtClean="0"/>
              <a:t>  Negara  Yang </a:t>
            </a:r>
            <a:r>
              <a:rPr lang="en-US" sz="2800" dirty="0" err="1" smtClean="0"/>
              <a:t>Digolongkan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id-ID" sz="2800" dirty="0" smtClean="0"/>
              <a:t> :</a:t>
            </a:r>
            <a:endParaRPr lang="id-ID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7634312" cy="402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ingkasan Pemikiran Politik Thomas Hobbes dan John Locke – InMind Instit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35758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 smtClean="0"/>
              <a:t>1.  Pluralisme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2214554"/>
            <a:ext cx="4929222" cy="4214842"/>
          </a:xfrm>
        </p:spPr>
        <p:txBody>
          <a:bodyPr>
            <a:noAutofit/>
          </a:bodyPr>
          <a:lstStyle/>
          <a:p>
            <a:pPr marL="354013" indent="-354013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bg1"/>
                </a:solidFill>
              </a:rPr>
              <a:t>Kaum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pluralis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berpandangan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bahwa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itu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bagaikan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sebuah</a:t>
            </a:r>
            <a:r>
              <a:rPr lang="en-US" sz="2000" dirty="0" smtClean="0">
                <a:solidFill>
                  <a:schemeClr val="bg1"/>
                </a:solidFill>
              </a:rPr>
              <a:t> arena </a:t>
            </a:r>
            <a:r>
              <a:rPr lang="en-US" sz="2000" dirty="0" err="1" smtClean="0">
                <a:solidFill>
                  <a:schemeClr val="bg1"/>
                </a:solidFill>
              </a:rPr>
              <a:t>tempat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berbagai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golongan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masyarakat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berlaga</a:t>
            </a:r>
            <a:r>
              <a:rPr lang="en-US" sz="2000" dirty="0" smtClean="0">
                <a:solidFill>
                  <a:schemeClr val="bg1"/>
                </a:solidFill>
              </a:rPr>
              <a:t>.  </a:t>
            </a:r>
            <a:endParaRPr lang="id-ID" sz="2000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bg1"/>
                </a:solidFill>
              </a:rPr>
              <a:t>Masyarakat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berfungsi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memberi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arah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kebijakan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diambil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Pandangan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pluralis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persis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sebagaimana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dikatakan</a:t>
            </a:r>
            <a:r>
              <a:rPr lang="en-US" sz="2000" dirty="0" smtClean="0">
                <a:solidFill>
                  <a:schemeClr val="bg1"/>
                </a:solidFill>
              </a:rPr>
              <a:t>  Hobbes 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 John  Locke  </a:t>
            </a:r>
            <a:r>
              <a:rPr lang="en-US" sz="2000" dirty="0" err="1" smtClean="0">
                <a:solidFill>
                  <a:schemeClr val="bg1"/>
                </a:solidFill>
              </a:rPr>
              <a:t>bahwa</a:t>
            </a:r>
            <a:r>
              <a:rPr lang="id-ID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masyarakat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itu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mendahului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Mayarakat</a:t>
            </a:r>
            <a:r>
              <a:rPr lang="en-US" sz="2000" dirty="0" smtClean="0">
                <a:solidFill>
                  <a:schemeClr val="bg1"/>
                </a:solidFill>
              </a:rPr>
              <a:t>  yang </a:t>
            </a:r>
            <a:r>
              <a:rPr lang="en-US" sz="2000" dirty="0" err="1" smtClean="0">
                <a:solidFill>
                  <a:schemeClr val="bg1"/>
                </a:solidFill>
              </a:rPr>
              <a:t>menciptakan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bukan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sebaliknya</a:t>
            </a:r>
            <a:r>
              <a:rPr lang="en-US" sz="2000" dirty="0" smtClean="0">
                <a:solidFill>
                  <a:schemeClr val="bg1"/>
                </a:solidFill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</a:rPr>
              <a:t>sehingga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normatif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harus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tunduk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masyarakat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Wibowo</a:t>
            </a:r>
            <a:r>
              <a:rPr lang="en-US" sz="2000" dirty="0" smtClean="0">
                <a:solidFill>
                  <a:schemeClr val="bg1"/>
                </a:solidFill>
              </a:rPr>
              <a:t>, 2000: 11-12).</a:t>
            </a:r>
            <a:endParaRPr lang="id-ID" sz="2000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633657" cy="4163962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Thomas  Hobbes,  </a:t>
            </a:r>
            <a:r>
              <a:rPr lang="en-US" dirty="0" err="1" smtClean="0">
                <a:solidFill>
                  <a:schemeClr val="bg1"/>
                </a:solidFill>
              </a:rPr>
              <a:t>tokoh</a:t>
            </a:r>
            <a:r>
              <a:rPr lang="en-US" dirty="0" smtClean="0">
                <a:solidFill>
                  <a:schemeClr val="bg1"/>
                </a:solidFill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</a:rPr>
              <a:t>mencetuskan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istilah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terkenal</a:t>
            </a:r>
            <a:r>
              <a:rPr lang="en-US" dirty="0" smtClean="0">
                <a:solidFill>
                  <a:schemeClr val="bg1"/>
                </a:solidFill>
              </a:rPr>
              <a:t> Homo </a:t>
            </a:r>
            <a:r>
              <a:rPr lang="en-US" dirty="0" err="1" smtClean="0">
                <a:solidFill>
                  <a:schemeClr val="bg1"/>
                </a:solidFill>
              </a:rPr>
              <a:t>homini</a:t>
            </a:r>
            <a:r>
              <a:rPr lang="en-US" dirty="0" smtClean="0">
                <a:solidFill>
                  <a:schemeClr val="bg1"/>
                </a:solidFill>
              </a:rPr>
              <a:t> lupus (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pemangsa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sesamanya</a:t>
            </a:r>
            <a:r>
              <a:rPr lang="en-US" dirty="0" smtClean="0">
                <a:solidFill>
                  <a:schemeClr val="bg1"/>
                </a:solidFill>
              </a:rPr>
              <a:t>), </a:t>
            </a:r>
            <a:r>
              <a:rPr lang="en-US" dirty="0" err="1" smtClean="0">
                <a:solidFill>
                  <a:schemeClr val="bg1"/>
                </a:solidFill>
              </a:rPr>
              <a:t>mengatakan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bahwa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fungsi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menertibkan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kekacauan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 chaos 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Walaupun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bentukan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namun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kedudukan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penyelenggara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ketertiban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 agar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konflik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pencurian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lain-lain. (</a:t>
            </a:r>
            <a:r>
              <a:rPr lang="en-US" dirty="0" err="1" smtClean="0">
                <a:solidFill>
                  <a:schemeClr val="bg1"/>
                </a:solidFill>
              </a:rPr>
              <a:t>Wibowo</a:t>
            </a:r>
            <a:r>
              <a:rPr lang="en-US" dirty="0" smtClean="0">
                <a:solidFill>
                  <a:schemeClr val="bg1"/>
                </a:solidFill>
              </a:rPr>
              <a:t>, 2000: 8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id-ID" dirty="0" smtClean="0">
              <a:solidFill>
                <a:schemeClr val="bg1"/>
              </a:solidFill>
            </a:endParaRPr>
          </a:p>
          <a:p>
            <a:pPr marL="442913" indent="-442913">
              <a:buFont typeface="Wingdings" pitchFamily="2" charset="2"/>
              <a:buChar char="v"/>
            </a:pPr>
            <a:endParaRPr lang="id-ID" dirty="0" smtClean="0">
              <a:solidFill>
                <a:schemeClr val="bg1"/>
              </a:solidFill>
            </a:endParaRPr>
          </a:p>
          <a:p>
            <a:pPr marL="442913" indent="-442913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Persoalan</a:t>
            </a:r>
            <a:r>
              <a:rPr lang="en-US" dirty="0" smtClean="0">
                <a:solidFill>
                  <a:schemeClr val="bg1"/>
                </a:solidFill>
              </a:rPr>
              <a:t> yang paling </a:t>
            </a:r>
            <a:r>
              <a:rPr lang="en-US" dirty="0" err="1" smtClean="0">
                <a:solidFill>
                  <a:schemeClr val="bg1"/>
                </a:solidFill>
              </a:rPr>
              <a:t>mendasar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hubungan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warga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kewajiban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 smtClean="0"/>
              <a:t>2</a:t>
            </a:r>
            <a:r>
              <a:rPr lang="id-ID" dirty="0" smtClean="0"/>
              <a:t>.  Marxisme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5286412" cy="464347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Teori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Marxis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berpendapat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bahwa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serangkaian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institusi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dipakai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kaum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borjuis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menjalankan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kekuasaannya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Pandangan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sangat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jelas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perbedaannya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teori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pluralis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Kalau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teori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pluralis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melihat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dominasi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kekuasan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warga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</a:rPr>
              <a:t>sedangkan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teori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Marxis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Seorang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tokoh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Marxis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Italia, Antonio </a:t>
            </a:r>
            <a:r>
              <a:rPr lang="en-US" sz="2000" dirty="0" err="1" smtClean="0">
                <a:solidFill>
                  <a:schemeClr val="bg1"/>
                </a:solidFill>
              </a:rPr>
              <a:t>Gramsci</a:t>
            </a:r>
            <a:r>
              <a:rPr lang="en-US" sz="2000" dirty="0" smtClean="0">
                <a:solidFill>
                  <a:schemeClr val="bg1"/>
                </a:solidFill>
              </a:rPr>
              <a:t>, yang </a:t>
            </a:r>
            <a:r>
              <a:rPr lang="en-US" sz="2000" dirty="0" err="1" smtClean="0">
                <a:solidFill>
                  <a:schemeClr val="bg1"/>
                </a:solidFill>
              </a:rPr>
              <a:t>memperkenalkan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istilah</a:t>
            </a:r>
            <a:r>
              <a:rPr lang="en-US" sz="2000" dirty="0" smtClean="0">
                <a:solidFill>
                  <a:schemeClr val="bg1"/>
                </a:solidFill>
              </a:rPr>
              <a:t>  ‘</a:t>
            </a:r>
            <a:r>
              <a:rPr lang="en-US" sz="2000" dirty="0" err="1" smtClean="0">
                <a:solidFill>
                  <a:schemeClr val="bg1"/>
                </a:solidFill>
              </a:rPr>
              <a:t>hegemoni</a:t>
            </a:r>
            <a:r>
              <a:rPr lang="en-US" sz="2000" dirty="0" smtClean="0">
                <a:solidFill>
                  <a:schemeClr val="bg1"/>
                </a:solidFill>
              </a:rPr>
              <a:t>’ 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menjelaskan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bagaimana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menjalankan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penindasan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tetapi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tanpa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menyebabkan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perasaan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tertindas</a:t>
            </a:r>
            <a:r>
              <a:rPr lang="en-US" sz="2000" dirty="0" smtClean="0">
                <a:solidFill>
                  <a:schemeClr val="bg1"/>
                </a:solidFill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</a:rPr>
              <a:t>bahkan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negara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dapat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kontrol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masyarakat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Wibowo</a:t>
            </a:r>
            <a:r>
              <a:rPr lang="en-US" sz="2000" dirty="0" smtClean="0">
                <a:solidFill>
                  <a:schemeClr val="bg1"/>
                </a:solidFill>
              </a:rPr>
              <a:t>, 2000: 15).</a:t>
            </a:r>
            <a:endParaRPr lang="id-ID" sz="2000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13666" name="Picture 2" descr="Antonio Gramsci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2894480" cy="410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 smtClean="0"/>
              <a:t>3.  Sintesis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2214554"/>
            <a:ext cx="5286412" cy="4500594"/>
          </a:xfrm>
        </p:spPr>
        <p:txBody>
          <a:bodyPr>
            <a:noAutofit/>
          </a:bodyPr>
          <a:lstStyle/>
          <a:p>
            <a:pPr marL="354013" indent="-354013">
              <a:buFont typeface="Wingdings" pitchFamily="2" charset="2"/>
              <a:buChar char="Ø"/>
            </a:pPr>
            <a:r>
              <a:rPr lang="en-US" sz="2100" dirty="0" err="1" smtClean="0">
                <a:solidFill>
                  <a:schemeClr val="bg1"/>
                </a:solidFill>
              </a:rPr>
              <a:t>Pandangan</a:t>
            </a:r>
            <a:r>
              <a:rPr lang="en-US" sz="2100" dirty="0" smtClean="0">
                <a:solidFill>
                  <a:schemeClr val="bg1"/>
                </a:solidFill>
              </a:rPr>
              <a:t> yang </a:t>
            </a:r>
            <a:r>
              <a:rPr lang="en-US" sz="2100" dirty="0" err="1" smtClean="0">
                <a:solidFill>
                  <a:schemeClr val="bg1"/>
                </a:solidFill>
              </a:rPr>
              <a:t>menyatukan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dua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pandangan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tersebut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adalah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teori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strukturasi</a:t>
            </a:r>
            <a:r>
              <a:rPr lang="en-US" sz="2100" dirty="0" smtClean="0">
                <a:solidFill>
                  <a:schemeClr val="bg1"/>
                </a:solidFill>
              </a:rPr>
              <a:t> yang </a:t>
            </a:r>
            <a:r>
              <a:rPr lang="en-US" sz="2100" dirty="0" err="1" smtClean="0">
                <a:solidFill>
                  <a:schemeClr val="bg1"/>
                </a:solidFill>
              </a:rPr>
              <a:t>dikemukakan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oleh</a:t>
            </a:r>
            <a:r>
              <a:rPr lang="en-US" sz="2100" dirty="0" smtClean="0">
                <a:solidFill>
                  <a:schemeClr val="bg1"/>
                </a:solidFill>
              </a:rPr>
              <a:t> Anthony </a:t>
            </a:r>
            <a:r>
              <a:rPr lang="en-US" sz="2100" dirty="0" err="1" smtClean="0">
                <a:solidFill>
                  <a:schemeClr val="bg1"/>
                </a:solidFill>
              </a:rPr>
              <a:t>Giddens</a:t>
            </a:r>
            <a:r>
              <a:rPr lang="en-US" sz="2100" dirty="0" smtClean="0">
                <a:solidFill>
                  <a:schemeClr val="bg1"/>
                </a:solidFill>
              </a:rPr>
              <a:t>. </a:t>
            </a:r>
            <a:r>
              <a:rPr lang="en-US" sz="2100" dirty="0" err="1" smtClean="0">
                <a:solidFill>
                  <a:schemeClr val="bg1"/>
                </a:solidFill>
              </a:rPr>
              <a:t>Ia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melihat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ada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kata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kunci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untuk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dua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teori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di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atas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yaitu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struktur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untuk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teori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Marxis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dan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agensi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untuk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Pluralis</a:t>
            </a:r>
            <a:r>
              <a:rPr lang="en-US" sz="2100" dirty="0" smtClean="0">
                <a:solidFill>
                  <a:schemeClr val="bg1"/>
                </a:solidFill>
              </a:rPr>
              <a:t>. </a:t>
            </a:r>
            <a:endParaRPr lang="id-ID" sz="2100" dirty="0" smtClean="0">
              <a:solidFill>
                <a:schemeClr val="bg1"/>
              </a:solidFill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en-US" sz="2100" dirty="0" err="1" smtClean="0">
                <a:solidFill>
                  <a:schemeClr val="bg1"/>
                </a:solidFill>
              </a:rPr>
              <a:t>Giddens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berhasil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mempertemukan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dua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kata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kunci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tersebut</a:t>
            </a:r>
            <a:r>
              <a:rPr lang="en-US" sz="2100" dirty="0" smtClean="0">
                <a:solidFill>
                  <a:schemeClr val="bg1"/>
                </a:solidFill>
              </a:rPr>
              <a:t>. </a:t>
            </a:r>
            <a:r>
              <a:rPr lang="en-US" sz="2100" dirty="0" err="1" smtClean="0">
                <a:solidFill>
                  <a:schemeClr val="bg1"/>
                </a:solidFill>
              </a:rPr>
              <a:t>Ia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</a:rPr>
              <a:t>berpandangan</a:t>
            </a:r>
            <a:r>
              <a:rPr lang="en-US" sz="2100" dirty="0" smtClean="0">
                <a:solidFill>
                  <a:schemeClr val="bg1"/>
                </a:solidFill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</a:rPr>
              <a:t>bahwa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</a:rPr>
              <a:t>antara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</a:rPr>
              <a:t>struktur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</a:rPr>
              <a:t>dan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</a:rPr>
              <a:t>agensi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</a:rPr>
              <a:t>harus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</a:rPr>
              <a:t>dipandang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sebagai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dualitas</a:t>
            </a:r>
            <a:r>
              <a:rPr lang="en-US" sz="2100" dirty="0" smtClean="0">
                <a:solidFill>
                  <a:schemeClr val="bg1"/>
                </a:solidFill>
              </a:rPr>
              <a:t> (duality) yang </a:t>
            </a:r>
            <a:r>
              <a:rPr lang="en-US" sz="2100" dirty="0" err="1" smtClean="0">
                <a:solidFill>
                  <a:schemeClr val="bg1"/>
                </a:solidFill>
              </a:rPr>
              <a:t>selalu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berdialektik</a:t>
            </a:r>
            <a:r>
              <a:rPr lang="en-US" sz="2100" dirty="0" smtClean="0">
                <a:solidFill>
                  <a:schemeClr val="bg1"/>
                </a:solidFill>
              </a:rPr>
              <a:t>,  </a:t>
            </a:r>
            <a:r>
              <a:rPr lang="en-US" sz="2100" dirty="0" err="1" smtClean="0">
                <a:solidFill>
                  <a:schemeClr val="bg1"/>
                </a:solidFill>
              </a:rPr>
              <a:t>saling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mempengaruhi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dan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berlangsung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terus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menerus</a:t>
            </a:r>
            <a:r>
              <a:rPr lang="en-US" sz="2100" dirty="0" smtClean="0">
                <a:solidFill>
                  <a:schemeClr val="bg1"/>
                </a:solidFill>
              </a:rPr>
              <a:t>. (</a:t>
            </a:r>
            <a:r>
              <a:rPr lang="en-US" sz="2100" dirty="0" err="1" smtClean="0">
                <a:solidFill>
                  <a:schemeClr val="bg1"/>
                </a:solidFill>
              </a:rPr>
              <a:t>Wibowo</a:t>
            </a:r>
            <a:r>
              <a:rPr lang="en-US" sz="2100" dirty="0" smtClean="0">
                <a:solidFill>
                  <a:schemeClr val="bg1"/>
                </a:solidFill>
              </a:rPr>
              <a:t>, 2000: 21).</a:t>
            </a:r>
            <a:endParaRPr lang="id-ID" sz="2100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14690" name="Picture 2" descr="Anthony Giddens - Ge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292895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2869895"/>
            <a:ext cx="6990716" cy="10907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PELAKSANAAN HAK  DAN KEWAJIBAN NEGARA  DAN  WARGA  NEGARA  DI NEGARA  PANCASILA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pelaksanaan</a:t>
            </a:r>
            <a:r>
              <a:rPr lang="en-US" sz="2800" dirty="0" smtClean="0"/>
              <a:t> </a:t>
            </a:r>
            <a:r>
              <a:rPr lang="en-US" sz="2800" dirty="0" err="1" smtClean="0"/>
              <a:t>hak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kewajiban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.</a:t>
            </a:r>
            <a:endParaRPr lang="id-ID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7491436" cy="409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419343" cy="394964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MPR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amandemen</a:t>
            </a:r>
            <a:r>
              <a:rPr lang="en-US" sz="2800" dirty="0" smtClean="0"/>
              <a:t> UUD 1945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1999, 2000, 2001 </a:t>
            </a:r>
            <a:r>
              <a:rPr lang="en-US" sz="2800" dirty="0" err="1" smtClean="0"/>
              <a:t>dan</a:t>
            </a:r>
            <a:r>
              <a:rPr lang="en-US" sz="2800" dirty="0" smtClean="0"/>
              <a:t> 2002, </a:t>
            </a:r>
            <a:r>
              <a:rPr lang="en-US" sz="2800" dirty="0" err="1" smtClean="0"/>
              <a:t>pasal-pasal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HAM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tiap-tiap</a:t>
            </a:r>
            <a:r>
              <a:rPr lang="en-US" sz="2800" dirty="0" smtClean="0"/>
              <a:t> </a:t>
            </a:r>
            <a:r>
              <a:rPr lang="en-US" sz="2800" dirty="0" err="1" smtClean="0"/>
              <a:t>amandemennya</a:t>
            </a:r>
            <a:r>
              <a:rPr lang="en-US" sz="2800" dirty="0" smtClean="0"/>
              <a:t>.  </a:t>
            </a:r>
            <a:endParaRPr lang="id-ID" sz="2800" dirty="0" smtClean="0"/>
          </a:p>
          <a:p>
            <a:pPr marL="457200" indent="-457200">
              <a:buFont typeface="+mj-lt"/>
              <a:buAutoNum type="arabicPeriod"/>
            </a:pPr>
            <a:endParaRPr lang="id-ID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Sebutkan pasal-pasal yang telah diamandemen yang berkaitan dengan </a:t>
            </a:r>
            <a:r>
              <a:rPr lang="en-US" sz="2800" dirty="0" smtClean="0"/>
              <a:t> </a:t>
            </a:r>
            <a:r>
              <a:rPr lang="en-US" sz="2800" dirty="0" err="1" smtClean="0"/>
              <a:t>hak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kewajiban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kewajiban</a:t>
            </a:r>
            <a:r>
              <a:rPr lang="en-US" sz="2800" dirty="0" smtClean="0"/>
              <a:t> </a:t>
            </a:r>
            <a:r>
              <a:rPr lang="en-US" sz="2800" dirty="0" err="1" smtClean="0"/>
              <a:t>warga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dirty="0" smtClean="0"/>
              <a:t>.</a:t>
            </a:r>
            <a:endParaRPr lang="id-ID" dirty="0" smtClean="0"/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YENI\Pictures\TERIMA KASIH\kartun-muslimah-perempuan-terima-kasi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584200"/>
            <a:ext cx="8128000" cy="568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PENGERTIAN </a:t>
            </a:r>
            <a:r>
              <a:rPr lang="id-ID" dirty="0" smtClean="0"/>
              <a:t>HAK &amp; KEWAJIBAN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919410" cy="4235400"/>
          </a:xfrm>
        </p:spPr>
        <p:txBody>
          <a:bodyPr>
            <a:normAutofit fontScale="92500"/>
          </a:bodyPr>
          <a:lstStyle/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Banyak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literatur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mendefinisikan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hak-hak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dibawa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sejak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anugerah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Tuhan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Kuasa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Definisi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muncul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pertanyaan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penting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Apakah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sebelum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lahir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janin</a:t>
            </a:r>
            <a:r>
              <a:rPr lang="en-US" dirty="0" smtClean="0">
                <a:solidFill>
                  <a:schemeClr val="bg1"/>
                </a:solidFill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</a:rPr>
              <a:t>ada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perut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r>
              <a:rPr lang="en-US" dirty="0" err="1" smtClean="0">
                <a:solidFill>
                  <a:schemeClr val="bg1"/>
                </a:solidFill>
              </a:rPr>
              <a:t>Pemahaman</a:t>
            </a:r>
            <a:r>
              <a:rPr lang="en-US" dirty="0" smtClean="0">
                <a:solidFill>
                  <a:schemeClr val="bg1"/>
                </a:solidFill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</a:rPr>
              <a:t>kurang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tepat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itu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bisa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memunculkan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fenomena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Belanda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terkait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dokter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kandungan</a:t>
            </a:r>
            <a:endParaRPr lang="id-ID" dirty="0" smtClean="0">
              <a:solidFill>
                <a:schemeClr val="bg1"/>
              </a:solidFill>
            </a:endParaRPr>
          </a:p>
          <a:p>
            <a:pPr marL="354013" indent="-354013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Inilah</a:t>
            </a:r>
            <a:r>
              <a:rPr lang="en-US" dirty="0" smtClean="0">
                <a:solidFill>
                  <a:schemeClr val="bg1"/>
                </a:solidFill>
              </a:rPr>
              <a:t> problem </a:t>
            </a:r>
            <a:r>
              <a:rPr lang="en-US" dirty="0" err="1" smtClean="0">
                <a:solidFill>
                  <a:schemeClr val="bg1"/>
                </a:solidFill>
              </a:rPr>
              <a:t>mendasar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dipandang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sejak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lahir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id-ID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638495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 smtClean="0">
                <a:solidFill>
                  <a:schemeClr val="bg1"/>
                </a:solidFill>
              </a:rPr>
              <a:t>Hak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Asasi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Manusia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adalah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seperangkat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hak</a:t>
            </a:r>
            <a:r>
              <a:rPr lang="en-US" sz="2700" dirty="0" smtClean="0">
                <a:solidFill>
                  <a:schemeClr val="bg1"/>
                </a:solidFill>
              </a:rPr>
              <a:t>  yang  </a:t>
            </a:r>
            <a:r>
              <a:rPr lang="en-US" sz="2700" dirty="0" err="1" smtClean="0">
                <a:solidFill>
                  <a:schemeClr val="bg1"/>
                </a:solidFill>
              </a:rPr>
              <a:t>melekat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pada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hakikat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dan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keberadaan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manusia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sebagai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makhluk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Tuhan</a:t>
            </a:r>
            <a:r>
              <a:rPr lang="en-US" sz="2700" dirty="0" smtClean="0">
                <a:solidFill>
                  <a:schemeClr val="bg1"/>
                </a:solidFill>
              </a:rPr>
              <a:t> Yang </a:t>
            </a:r>
            <a:r>
              <a:rPr lang="en-US" sz="2700" dirty="0" err="1" smtClean="0">
                <a:solidFill>
                  <a:schemeClr val="bg1"/>
                </a:solidFill>
              </a:rPr>
              <a:t>Maha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Esa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dan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merupakan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anugerah-Nya</a:t>
            </a:r>
            <a:r>
              <a:rPr lang="en-US" sz="2700" dirty="0" smtClean="0">
                <a:solidFill>
                  <a:schemeClr val="bg1"/>
                </a:solidFill>
              </a:rPr>
              <a:t> yang </a:t>
            </a:r>
            <a:r>
              <a:rPr lang="en-US" sz="2700" dirty="0" err="1" smtClean="0">
                <a:solidFill>
                  <a:schemeClr val="bg1"/>
                </a:solidFill>
              </a:rPr>
              <a:t>wajib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dihormati</a:t>
            </a:r>
            <a:r>
              <a:rPr lang="en-US" sz="2700" dirty="0" smtClean="0">
                <a:solidFill>
                  <a:schemeClr val="bg1"/>
                </a:solidFill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</a:rPr>
              <a:t>dijunjung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tinggi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dan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dilindungi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oleh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negara</a:t>
            </a:r>
            <a:r>
              <a:rPr lang="en-US" sz="2700" dirty="0" smtClean="0">
                <a:solidFill>
                  <a:schemeClr val="bg1"/>
                </a:solidFill>
              </a:rPr>
              <a:t>,  </a:t>
            </a:r>
            <a:r>
              <a:rPr lang="en-US" sz="2700" dirty="0" err="1" smtClean="0">
                <a:solidFill>
                  <a:schemeClr val="bg1"/>
                </a:solidFill>
              </a:rPr>
              <a:t>hukum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dan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Pemerintahan</a:t>
            </a:r>
            <a:r>
              <a:rPr lang="en-US" sz="2700" dirty="0" smtClean="0">
                <a:solidFill>
                  <a:schemeClr val="bg1"/>
                </a:solidFill>
              </a:rPr>
              <a:t>,  </a:t>
            </a:r>
            <a:r>
              <a:rPr lang="en-US" sz="2700" dirty="0" err="1" smtClean="0">
                <a:solidFill>
                  <a:schemeClr val="bg1"/>
                </a:solidFill>
              </a:rPr>
              <a:t>dan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setiap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orang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en-US" sz="2700" dirty="0" err="1" smtClean="0">
                <a:solidFill>
                  <a:schemeClr val="bg1"/>
                </a:solidFill>
              </a:rPr>
              <a:t>demi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kehormatan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serta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perlindungan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harkat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dan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martabat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manusia</a:t>
            </a:r>
            <a:r>
              <a:rPr lang="en-US" sz="2700" dirty="0" smtClean="0">
                <a:solidFill>
                  <a:schemeClr val="bg1"/>
                </a:solidFill>
              </a:rPr>
              <a:t>.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sz="2800" dirty="0" smtClean="0"/>
              <a:t>Menurut </a:t>
            </a:r>
            <a:r>
              <a:rPr lang="en-US" sz="2800" dirty="0" err="1" smtClean="0"/>
              <a:t>Undang</a:t>
            </a:r>
            <a:r>
              <a:rPr lang="en-US" sz="2800" dirty="0" smtClean="0"/>
              <a:t>- </a:t>
            </a:r>
            <a:r>
              <a:rPr lang="en-US" sz="2800" dirty="0" err="1" smtClean="0"/>
              <a:t>Undang</a:t>
            </a:r>
            <a:r>
              <a:rPr lang="en-US" sz="2800" dirty="0" smtClean="0"/>
              <a:t>   </a:t>
            </a:r>
            <a:r>
              <a:rPr lang="en-US" sz="2800" dirty="0" err="1" smtClean="0"/>
              <a:t>Republik</a:t>
            </a:r>
            <a:r>
              <a:rPr lang="en-US" sz="2800" dirty="0" smtClean="0"/>
              <a:t>   Indonesia   </a:t>
            </a:r>
            <a:r>
              <a:rPr lang="en-US" sz="2800" dirty="0" err="1" smtClean="0"/>
              <a:t>Nomor</a:t>
            </a:r>
            <a:r>
              <a:rPr lang="en-US" sz="2800" dirty="0" smtClean="0"/>
              <a:t>   39   </a:t>
            </a:r>
            <a:r>
              <a:rPr lang="en-US" sz="2800" dirty="0" err="1" smtClean="0"/>
              <a:t>Tahun</a:t>
            </a:r>
            <a:r>
              <a:rPr lang="en-US" sz="2800" dirty="0" smtClean="0"/>
              <a:t>   1999   </a:t>
            </a:r>
            <a:r>
              <a:rPr lang="en-US" sz="2800" dirty="0" err="1" smtClean="0"/>
              <a:t>Pasal</a:t>
            </a:r>
            <a:r>
              <a:rPr lang="en-US" sz="2800" dirty="0" smtClean="0"/>
              <a:t>   1 </a:t>
            </a:r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6313512" cy="27169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kewajiban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  yang    </a:t>
            </a:r>
            <a:r>
              <a:rPr lang="en-US" dirty="0" err="1" smtClean="0">
                <a:solidFill>
                  <a:schemeClr val="bg1"/>
                </a:solidFill>
              </a:rPr>
              <a:t>harus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dijalankan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oleh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seseorang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kaitannya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kepentingan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dirinya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sendiri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alam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semesta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bangsa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maupun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kedudukannya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makhluk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Tuhan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Kewajiban</a:t>
            </a:r>
            <a:r>
              <a:rPr lang="en-US" sz="5400" dirty="0" smtClean="0"/>
              <a:t>   </a:t>
            </a:r>
            <a:r>
              <a:rPr lang="en-US" sz="5400" dirty="0" err="1" smtClean="0"/>
              <a:t>Asasi</a:t>
            </a:r>
            <a:r>
              <a:rPr lang="en-US" sz="5400" dirty="0" smtClean="0"/>
              <a:t> </a:t>
            </a:r>
            <a:endParaRPr lang="id-ID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Kartasaputra</a:t>
            </a:r>
            <a:r>
              <a:rPr lang="en-US" sz="2400" dirty="0" smtClean="0"/>
              <a:t>  (1986: 246)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 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 </a:t>
            </a:r>
            <a:r>
              <a:rPr lang="en-US" sz="2400" dirty="0" err="1" smtClean="0"/>
              <a:t>cakupan</a:t>
            </a:r>
            <a:r>
              <a:rPr lang="en-US" sz="2400" dirty="0" smtClean="0"/>
              <a:t> </a:t>
            </a:r>
            <a:r>
              <a:rPr lang="en-US" sz="2400" dirty="0" err="1" smtClean="0"/>
              <a:t>hak</a:t>
            </a:r>
            <a:r>
              <a:rPr lang="en-US" sz="2400" dirty="0" smtClean="0"/>
              <a:t> </a:t>
            </a:r>
            <a:r>
              <a:rPr lang="en-US" sz="2400" dirty="0" err="1" smtClean="0"/>
              <a:t>asasimanusia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skema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endParaRPr lang="id-ID" sz="2400" dirty="0"/>
          </a:p>
        </p:txBody>
      </p:sp>
      <p:pic>
        <p:nvPicPr>
          <p:cNvPr id="4" name="Content Placeholder 3" descr="Cakupan Hak Asasi Manus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7127032" cy="423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B. </a:t>
            </a:r>
            <a:r>
              <a:rPr lang="en-US" dirty="0" smtClean="0"/>
              <a:t>HAK DAN KEWAJIBAN WARGA  NEGARA  MENURUT UUD 1945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4800" dirty="0" smtClean="0"/>
              <a:t>Perkembangan Pemikiran HAM di Indonesia</a:t>
            </a:r>
            <a:endParaRPr lang="id-ID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2336872"/>
            <a:ext cx="7929617" cy="4163962"/>
          </a:xfrm>
        </p:spPr>
        <p:txBody>
          <a:bodyPr>
            <a:normAutofit lnSpcReduction="10000"/>
          </a:bodyPr>
          <a:lstStyle/>
          <a:p>
            <a:pPr marL="442913" indent="-4429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</a:rPr>
              <a:t>Kebebasan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bertanggung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jawab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merupakan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kodrati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merupakan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anugerah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Tuhan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 smtClean="0">
              <a:solidFill>
                <a:schemeClr val="bg1"/>
              </a:solidFill>
            </a:endParaRPr>
          </a:p>
          <a:p>
            <a:pPr marL="442913" indent="-4429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</a:rPr>
              <a:t>Sebelum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berbicara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kewajiban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warga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menurut</a:t>
            </a:r>
            <a:r>
              <a:rPr lang="en-US" dirty="0" smtClean="0">
                <a:solidFill>
                  <a:schemeClr val="bg1"/>
                </a:solidFill>
              </a:rPr>
              <a:t> UUD 1945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kiranya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meninjau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sedikit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perkembangan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Indonesia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 smtClean="0">
              <a:solidFill>
                <a:schemeClr val="bg1"/>
              </a:solidFill>
            </a:endParaRPr>
          </a:p>
          <a:p>
            <a:pPr marL="442913" indent="-4429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</a:rPr>
              <a:t>Bagir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Manan</a:t>
            </a:r>
            <a:r>
              <a:rPr lang="en-US" dirty="0" smtClean="0">
                <a:solidFill>
                  <a:schemeClr val="bg1"/>
                </a:solidFill>
              </a:rPr>
              <a:t> (2001)  </a:t>
            </a:r>
            <a:r>
              <a:rPr lang="en-US" dirty="0" err="1" smtClean="0">
                <a:solidFill>
                  <a:schemeClr val="bg1"/>
                </a:solidFill>
              </a:rPr>
              <a:t>banyak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dikutip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Bakry</a:t>
            </a:r>
            <a:r>
              <a:rPr lang="en-US" dirty="0" smtClean="0">
                <a:solidFill>
                  <a:schemeClr val="bg1"/>
                </a:solidFill>
              </a:rPr>
              <a:t> (2009) </a:t>
            </a:r>
            <a:r>
              <a:rPr lang="en-US" dirty="0" err="1" smtClean="0">
                <a:solidFill>
                  <a:schemeClr val="bg1"/>
                </a:solidFill>
              </a:rPr>
              <a:t>membagi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perkembangan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pemikiran</a:t>
            </a:r>
            <a:r>
              <a:rPr lang="en-US" dirty="0" smtClean="0">
                <a:solidFill>
                  <a:schemeClr val="bg1"/>
                </a:solidFill>
              </a:rPr>
              <a:t> HAM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Indonesia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periode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yaitu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sebelum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kemerdekaan</a:t>
            </a:r>
            <a:r>
              <a:rPr lang="en-US" dirty="0" smtClean="0">
                <a:solidFill>
                  <a:schemeClr val="bg1"/>
                </a:solidFill>
              </a:rPr>
              <a:t>  (1908-1945)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setelah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kemerdekaan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(1945-sekarang). 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HAM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smtClean="0"/>
              <a:t>Indonesia</a:t>
            </a:r>
            <a:r>
              <a:rPr lang="id-ID" dirty="0" smtClean="0"/>
              <a:t> dibagi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id-ID" dirty="0" smtClean="0"/>
              <a:t> :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7705750" cy="416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350</TotalTime>
  <Words>1482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Theme1</vt:lpstr>
      <vt:lpstr>1_Berlin</vt:lpstr>
      <vt:lpstr>2_Berlin</vt:lpstr>
      <vt:lpstr>3_Berlin</vt:lpstr>
      <vt:lpstr>  HUBUNGAN NEGARA &amp; WARGA NEGARA</vt:lpstr>
      <vt:lpstr>PENDAHULUAN</vt:lpstr>
      <vt:lpstr>PENGERTIAN HAK &amp; KEWAJIBAN</vt:lpstr>
      <vt:lpstr>Hak  Asasi  Manusia  adalah  seperangkat  hak  yang  melekat pada  hakikat  dan keberadaan manusia sebagai makhluk Tuhan Yang Maha Esa dan merupakan anugerah-Nya yang wajib dihormati, dijunjung tinggi dan dilindungi  oleh  negara,  hukum  dan Pemerintahan,  dan  setiap  orang  demi kehormatan serta perlindungan harkat dan martabat manusia. </vt:lpstr>
      <vt:lpstr>kewajiban   dasar   yang    harus dijalankan  oleh  seseorang  dalam  kaitannya  dengan  kepentingan  dirinya sendiri,  alam  semesta,  masyarakat,  bangsa,  negara  maupun  kedudukannya sebagai  makhluk  Tuhan.</vt:lpstr>
      <vt:lpstr>Kartasaputra  (1986: 246) memberikan  gambaran  cakupan hak asasimanusia dengan skema sebagai berikut:</vt:lpstr>
      <vt:lpstr>B. HAK DAN KEWAJIBAN WARGA  NEGARA  MENURUT UUD 1945</vt:lpstr>
      <vt:lpstr>Perkembangan Pemikiran HAM di Indonesia</vt:lpstr>
      <vt:lpstr>Perkembangan Pemikiran HAM di Indonesia dibagi dalam :</vt:lpstr>
      <vt:lpstr>Pada   Periode   Sebelum   Kemerdekaan   (1908-1945),</vt:lpstr>
      <vt:lpstr>Slide 11</vt:lpstr>
      <vt:lpstr>Pada Periode Awal Kemerdekaan (1945-1950) </vt:lpstr>
      <vt:lpstr>Pada Periode Kemerdekaan  (1950-1959) </vt:lpstr>
      <vt:lpstr>Pada Periode Kemerdekaan  (1950-1959) </vt:lpstr>
      <vt:lpstr>Pada Periode Kemerdekaan  (1959-1966) </vt:lpstr>
      <vt:lpstr>Pada Periode Kemerdekaan  (1966-1998) </vt:lpstr>
      <vt:lpstr>Pada Periode Kemerdekaan  (1998-sekarang) </vt:lpstr>
      <vt:lpstr>Pandangan  Para Pemikir  Tentang  Hubungan  Negara  Dan  Warga  Negara  Yang Digolongkan Menjadi :</vt:lpstr>
      <vt:lpstr>1.  Pluralisme</vt:lpstr>
      <vt:lpstr>2.  Marxisme</vt:lpstr>
      <vt:lpstr>3.  Sintesis</vt:lpstr>
      <vt:lpstr>PELAKSANAAN HAK  DAN KEWAJIBAN NEGARA  DAN  WARGA  NEGARA  DI NEGARA  PANCASILA</vt:lpstr>
      <vt:lpstr>Dengan demikian ada tiga hal penting dalam pelaksanaan hak dan kewajiban ini.</vt:lpstr>
      <vt:lpstr>TUGAS !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PERTANIAN  PERKOTAAN</dc:title>
  <dc:creator>Roesli</dc:creator>
  <cp:lastModifiedBy>YENI</cp:lastModifiedBy>
  <cp:revision>32</cp:revision>
  <dcterms:created xsi:type="dcterms:W3CDTF">2019-09-17T09:57:51Z</dcterms:created>
  <dcterms:modified xsi:type="dcterms:W3CDTF">2021-04-13T10:31:35Z</dcterms:modified>
</cp:coreProperties>
</file>