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8" r:id="rId11"/>
    <p:sldId id="279" r:id="rId12"/>
    <p:sldId id="266" r:id="rId13"/>
    <p:sldId id="268" r:id="rId14"/>
    <p:sldId id="267" r:id="rId15"/>
    <p:sldId id="272" r:id="rId16"/>
    <p:sldId id="273" r:id="rId17"/>
    <p:sldId id="274" r:id="rId18"/>
    <p:sldId id="275" r:id="rId19"/>
    <p:sldId id="276" r:id="rId20"/>
    <p:sldId id="277" r:id="rId21"/>
    <p:sldId id="280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CC00CC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C1C2C4-2FD8-42B7-81EA-ECDBF3206C98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EC994837-4726-4C4F-8721-922B1DE3F2FE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err="1" smtClean="0"/>
            <a:t>Demokrasi</a:t>
          </a:r>
          <a:r>
            <a:rPr lang="en-US" dirty="0" smtClean="0"/>
            <a:t> </a:t>
          </a:r>
          <a:r>
            <a:rPr lang="en-US" dirty="0" err="1" smtClean="0"/>
            <a:t>Sebagai</a:t>
          </a:r>
          <a:r>
            <a:rPr lang="en-US" dirty="0" smtClean="0"/>
            <a:t>   </a:t>
          </a:r>
          <a:r>
            <a:rPr lang="en-US" dirty="0" err="1" smtClean="0"/>
            <a:t>Bentuk</a:t>
          </a:r>
          <a:r>
            <a:rPr lang="en-US" dirty="0" smtClean="0"/>
            <a:t>  </a:t>
          </a:r>
          <a:r>
            <a:rPr lang="en-US" dirty="0" err="1" smtClean="0"/>
            <a:t>Pemerintahan</a:t>
          </a:r>
          <a:endParaRPr lang="id-ID" dirty="0"/>
        </a:p>
      </dgm:t>
    </dgm:pt>
    <dgm:pt modelId="{82BF71F3-300C-457E-ACB6-ADA519BDB381}" type="parTrans" cxnId="{B2CCEB72-BCB4-415A-9994-F56B0FECC23E}">
      <dgm:prSet/>
      <dgm:spPr/>
      <dgm:t>
        <a:bodyPr/>
        <a:lstStyle/>
        <a:p>
          <a:endParaRPr lang="id-ID"/>
        </a:p>
      </dgm:t>
    </dgm:pt>
    <dgm:pt modelId="{B607F94C-3865-4AC3-B50C-8561FE792451}" type="sibTrans" cxnId="{B2CCEB72-BCB4-415A-9994-F56B0FECC23E}">
      <dgm:prSet/>
      <dgm:spPr/>
      <dgm:t>
        <a:bodyPr/>
        <a:lstStyle/>
        <a:p>
          <a:endParaRPr lang="id-ID"/>
        </a:p>
      </dgm:t>
    </dgm:pt>
    <dgm:pt modelId="{50CE77F0-4A05-40D5-9E8E-8A65175C4D31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err="1" smtClean="0"/>
            <a:t>Demokrasi</a:t>
          </a:r>
          <a:r>
            <a:rPr lang="en-US" dirty="0" smtClean="0"/>
            <a:t>  </a:t>
          </a:r>
          <a:r>
            <a:rPr lang="en-US" dirty="0" err="1" smtClean="0"/>
            <a:t>Sebagai</a:t>
          </a:r>
          <a:r>
            <a:rPr lang="en-US" dirty="0" smtClean="0"/>
            <a:t>   </a:t>
          </a:r>
          <a:r>
            <a:rPr lang="en-US" dirty="0" err="1" smtClean="0"/>
            <a:t>Sistem</a:t>
          </a:r>
          <a:r>
            <a:rPr lang="en-US" dirty="0" smtClean="0"/>
            <a:t>   </a:t>
          </a:r>
          <a:r>
            <a:rPr lang="en-US" dirty="0" err="1" smtClean="0"/>
            <a:t>Politik</a:t>
          </a:r>
          <a:endParaRPr lang="id-ID" dirty="0"/>
        </a:p>
      </dgm:t>
    </dgm:pt>
    <dgm:pt modelId="{F0F53E9C-8FA6-4392-9270-13F118F0969E}" type="parTrans" cxnId="{0036A366-0E5F-4334-A436-67AB140BA78F}">
      <dgm:prSet/>
      <dgm:spPr/>
      <dgm:t>
        <a:bodyPr/>
        <a:lstStyle/>
        <a:p>
          <a:endParaRPr lang="id-ID"/>
        </a:p>
      </dgm:t>
    </dgm:pt>
    <dgm:pt modelId="{4B51398E-33CA-4380-B97A-7711B5B63E10}" type="sibTrans" cxnId="{0036A366-0E5F-4334-A436-67AB140BA78F}">
      <dgm:prSet/>
      <dgm:spPr/>
      <dgm:t>
        <a:bodyPr/>
        <a:lstStyle/>
        <a:p>
          <a:endParaRPr lang="id-ID"/>
        </a:p>
      </dgm:t>
    </dgm:pt>
    <dgm:pt modelId="{A1B83FDD-2369-431F-966C-202435FB133E}">
      <dgm:prSet phldrT="[Text]"/>
      <dgm:spPr>
        <a:solidFill>
          <a:srgbClr val="006600"/>
        </a:solidFill>
      </dgm:spPr>
      <dgm:t>
        <a:bodyPr/>
        <a:lstStyle/>
        <a:p>
          <a:r>
            <a:rPr lang="en-US" dirty="0" err="1" smtClean="0"/>
            <a:t>Demokrasi</a:t>
          </a:r>
          <a:r>
            <a:rPr lang="en-US" dirty="0" smtClean="0"/>
            <a:t> </a:t>
          </a:r>
          <a:r>
            <a:rPr lang="en-US" dirty="0" err="1" smtClean="0"/>
            <a:t>Sebagai</a:t>
          </a:r>
          <a:r>
            <a:rPr lang="en-US" dirty="0" smtClean="0"/>
            <a:t> </a:t>
          </a:r>
          <a:r>
            <a:rPr lang="en-US" dirty="0" err="1" smtClean="0"/>
            <a:t>Sikap</a:t>
          </a:r>
          <a:r>
            <a:rPr lang="en-US" dirty="0" smtClean="0"/>
            <a:t> </a:t>
          </a:r>
          <a:r>
            <a:rPr lang="en-US" dirty="0" err="1" smtClean="0"/>
            <a:t>Hidup</a:t>
          </a:r>
          <a:endParaRPr lang="id-ID" dirty="0"/>
        </a:p>
      </dgm:t>
    </dgm:pt>
    <dgm:pt modelId="{22E66B76-C51E-46C5-8237-6A0A0258BB0B}" type="parTrans" cxnId="{FA943211-B965-4F35-BCF7-A7DEB73DB14F}">
      <dgm:prSet/>
      <dgm:spPr/>
      <dgm:t>
        <a:bodyPr/>
        <a:lstStyle/>
        <a:p>
          <a:endParaRPr lang="id-ID"/>
        </a:p>
      </dgm:t>
    </dgm:pt>
    <dgm:pt modelId="{405CA515-9A7A-40B9-A949-E3B4B74C415D}" type="sibTrans" cxnId="{FA943211-B965-4F35-BCF7-A7DEB73DB14F}">
      <dgm:prSet/>
      <dgm:spPr/>
      <dgm:t>
        <a:bodyPr/>
        <a:lstStyle/>
        <a:p>
          <a:endParaRPr lang="id-ID"/>
        </a:p>
      </dgm:t>
    </dgm:pt>
    <dgm:pt modelId="{86A7CC90-44A1-4725-B29F-1BE5AE6C07CA}" type="pres">
      <dgm:prSet presAssocID="{2CC1C2C4-2FD8-42B7-81EA-ECDBF3206C98}" presName="linear" presStyleCnt="0">
        <dgm:presLayoutVars>
          <dgm:dir/>
          <dgm:animLvl val="lvl"/>
          <dgm:resizeHandles val="exact"/>
        </dgm:presLayoutVars>
      </dgm:prSet>
      <dgm:spPr/>
    </dgm:pt>
    <dgm:pt modelId="{A3ED840B-F038-47D6-AC7E-80223D6A1E14}" type="pres">
      <dgm:prSet presAssocID="{EC994837-4726-4C4F-8721-922B1DE3F2FE}" presName="parentLin" presStyleCnt="0"/>
      <dgm:spPr/>
    </dgm:pt>
    <dgm:pt modelId="{F50701FE-9F0C-4D08-99AB-17B2803ABFDE}" type="pres">
      <dgm:prSet presAssocID="{EC994837-4726-4C4F-8721-922B1DE3F2FE}" presName="parentLeftMargin" presStyleLbl="node1" presStyleIdx="0" presStyleCnt="3"/>
      <dgm:spPr/>
    </dgm:pt>
    <dgm:pt modelId="{7EFE798E-3E2E-4C94-BC27-BE1F1FFCD3E3}" type="pres">
      <dgm:prSet presAssocID="{EC994837-4726-4C4F-8721-922B1DE3F2FE}" presName="parentText" presStyleLbl="node1" presStyleIdx="0" presStyleCnt="3" custScaleX="12525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FF7EE2F-7949-4EB0-855F-E3CDF9BA4C9C}" type="pres">
      <dgm:prSet presAssocID="{EC994837-4726-4C4F-8721-922B1DE3F2FE}" presName="negativeSpace" presStyleCnt="0"/>
      <dgm:spPr/>
    </dgm:pt>
    <dgm:pt modelId="{4F9236EF-FD1A-474E-97ED-EE7B1042264D}" type="pres">
      <dgm:prSet presAssocID="{EC994837-4726-4C4F-8721-922B1DE3F2FE}" presName="childText" presStyleLbl="conFgAcc1" presStyleIdx="0" presStyleCnt="3">
        <dgm:presLayoutVars>
          <dgm:bulletEnabled val="1"/>
        </dgm:presLayoutVars>
      </dgm:prSet>
      <dgm:spPr/>
    </dgm:pt>
    <dgm:pt modelId="{0B34AB07-99B5-4628-95F1-9A4B3F57B0A8}" type="pres">
      <dgm:prSet presAssocID="{B607F94C-3865-4AC3-B50C-8561FE792451}" presName="spaceBetweenRectangles" presStyleCnt="0"/>
      <dgm:spPr/>
    </dgm:pt>
    <dgm:pt modelId="{8EB154FC-A884-4DEF-88BA-D4A0B9B8F2A7}" type="pres">
      <dgm:prSet presAssocID="{50CE77F0-4A05-40D5-9E8E-8A65175C4D31}" presName="parentLin" presStyleCnt="0"/>
      <dgm:spPr/>
    </dgm:pt>
    <dgm:pt modelId="{F753FA26-29BA-447C-A349-85FBCAC979B3}" type="pres">
      <dgm:prSet presAssocID="{50CE77F0-4A05-40D5-9E8E-8A65175C4D31}" presName="parentLeftMargin" presStyleLbl="node1" presStyleIdx="0" presStyleCnt="3"/>
      <dgm:spPr/>
    </dgm:pt>
    <dgm:pt modelId="{0B8FC738-6BD5-4BE4-ABE2-21E3617D6E85}" type="pres">
      <dgm:prSet presAssocID="{50CE77F0-4A05-40D5-9E8E-8A65175C4D31}" presName="parentText" presStyleLbl="node1" presStyleIdx="1" presStyleCnt="3" custScaleX="12525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EF29714-8587-46D9-9F7A-65F977AC4C53}" type="pres">
      <dgm:prSet presAssocID="{50CE77F0-4A05-40D5-9E8E-8A65175C4D31}" presName="negativeSpace" presStyleCnt="0"/>
      <dgm:spPr/>
    </dgm:pt>
    <dgm:pt modelId="{1A22D018-BE52-47C7-9943-42DB93B3DFDF}" type="pres">
      <dgm:prSet presAssocID="{50CE77F0-4A05-40D5-9E8E-8A65175C4D31}" presName="childText" presStyleLbl="conFgAcc1" presStyleIdx="1" presStyleCnt="3">
        <dgm:presLayoutVars>
          <dgm:bulletEnabled val="1"/>
        </dgm:presLayoutVars>
      </dgm:prSet>
      <dgm:spPr/>
    </dgm:pt>
    <dgm:pt modelId="{31B0BBE5-8DD6-4686-BDE9-E44378C2DF28}" type="pres">
      <dgm:prSet presAssocID="{4B51398E-33CA-4380-B97A-7711B5B63E10}" presName="spaceBetweenRectangles" presStyleCnt="0"/>
      <dgm:spPr/>
    </dgm:pt>
    <dgm:pt modelId="{7387CCB5-6985-47A7-B801-9E474C7FFE4C}" type="pres">
      <dgm:prSet presAssocID="{A1B83FDD-2369-431F-966C-202435FB133E}" presName="parentLin" presStyleCnt="0"/>
      <dgm:spPr/>
    </dgm:pt>
    <dgm:pt modelId="{FC3DC11F-6F5F-46F3-AD09-B4100B6105C5}" type="pres">
      <dgm:prSet presAssocID="{A1B83FDD-2369-431F-966C-202435FB133E}" presName="parentLeftMargin" presStyleLbl="node1" presStyleIdx="1" presStyleCnt="3"/>
      <dgm:spPr/>
    </dgm:pt>
    <dgm:pt modelId="{F539699E-E27B-4B30-88F0-FFFFCF9C9B3B}" type="pres">
      <dgm:prSet presAssocID="{A1B83FDD-2369-431F-966C-202435FB133E}" presName="parentText" presStyleLbl="node1" presStyleIdx="2" presStyleCnt="3" custScaleX="12525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5F6E5DC-1D81-43AA-8ABE-6925DD0AB8E4}" type="pres">
      <dgm:prSet presAssocID="{A1B83FDD-2369-431F-966C-202435FB133E}" presName="negativeSpace" presStyleCnt="0"/>
      <dgm:spPr/>
    </dgm:pt>
    <dgm:pt modelId="{8E408A71-8DFC-47FF-87D5-94FA5FCA8D7C}" type="pres">
      <dgm:prSet presAssocID="{A1B83FDD-2369-431F-966C-202435FB133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E7FE947-19E0-415A-81E7-C17504CF1685}" type="presOf" srcId="{A1B83FDD-2369-431F-966C-202435FB133E}" destId="{F539699E-E27B-4B30-88F0-FFFFCF9C9B3B}" srcOrd="1" destOrd="0" presId="urn:microsoft.com/office/officeart/2005/8/layout/list1"/>
    <dgm:cxn modelId="{A79FDA4F-8F13-4F1D-8A6C-AAE6B3B0AFE7}" type="presOf" srcId="{50CE77F0-4A05-40D5-9E8E-8A65175C4D31}" destId="{F753FA26-29BA-447C-A349-85FBCAC979B3}" srcOrd="0" destOrd="0" presId="urn:microsoft.com/office/officeart/2005/8/layout/list1"/>
    <dgm:cxn modelId="{76375C3C-E2CC-45FF-B491-57A90F9CFED2}" type="presOf" srcId="{EC994837-4726-4C4F-8721-922B1DE3F2FE}" destId="{F50701FE-9F0C-4D08-99AB-17B2803ABFDE}" srcOrd="0" destOrd="0" presId="urn:microsoft.com/office/officeart/2005/8/layout/list1"/>
    <dgm:cxn modelId="{B2CCEB72-BCB4-415A-9994-F56B0FECC23E}" srcId="{2CC1C2C4-2FD8-42B7-81EA-ECDBF3206C98}" destId="{EC994837-4726-4C4F-8721-922B1DE3F2FE}" srcOrd="0" destOrd="0" parTransId="{82BF71F3-300C-457E-ACB6-ADA519BDB381}" sibTransId="{B607F94C-3865-4AC3-B50C-8561FE792451}"/>
    <dgm:cxn modelId="{FA943211-B965-4F35-BCF7-A7DEB73DB14F}" srcId="{2CC1C2C4-2FD8-42B7-81EA-ECDBF3206C98}" destId="{A1B83FDD-2369-431F-966C-202435FB133E}" srcOrd="2" destOrd="0" parTransId="{22E66B76-C51E-46C5-8237-6A0A0258BB0B}" sibTransId="{405CA515-9A7A-40B9-A949-E3B4B74C415D}"/>
    <dgm:cxn modelId="{CB1C85B1-3FDF-424F-ADEB-F733FC0E15E1}" type="presOf" srcId="{EC994837-4726-4C4F-8721-922B1DE3F2FE}" destId="{7EFE798E-3E2E-4C94-BC27-BE1F1FFCD3E3}" srcOrd="1" destOrd="0" presId="urn:microsoft.com/office/officeart/2005/8/layout/list1"/>
    <dgm:cxn modelId="{8871FB39-0FBD-4029-BD3D-9C1CEB268236}" type="presOf" srcId="{50CE77F0-4A05-40D5-9E8E-8A65175C4D31}" destId="{0B8FC738-6BD5-4BE4-ABE2-21E3617D6E85}" srcOrd="1" destOrd="0" presId="urn:microsoft.com/office/officeart/2005/8/layout/list1"/>
    <dgm:cxn modelId="{FD890B25-48A7-4AD4-899F-4D964BEEE231}" type="presOf" srcId="{A1B83FDD-2369-431F-966C-202435FB133E}" destId="{FC3DC11F-6F5F-46F3-AD09-B4100B6105C5}" srcOrd="0" destOrd="0" presId="urn:microsoft.com/office/officeart/2005/8/layout/list1"/>
    <dgm:cxn modelId="{A8553E3D-ADFB-4854-96C6-4E23274D835F}" type="presOf" srcId="{2CC1C2C4-2FD8-42B7-81EA-ECDBF3206C98}" destId="{86A7CC90-44A1-4725-B29F-1BE5AE6C07CA}" srcOrd="0" destOrd="0" presId="urn:microsoft.com/office/officeart/2005/8/layout/list1"/>
    <dgm:cxn modelId="{0036A366-0E5F-4334-A436-67AB140BA78F}" srcId="{2CC1C2C4-2FD8-42B7-81EA-ECDBF3206C98}" destId="{50CE77F0-4A05-40D5-9E8E-8A65175C4D31}" srcOrd="1" destOrd="0" parTransId="{F0F53E9C-8FA6-4392-9270-13F118F0969E}" sibTransId="{4B51398E-33CA-4380-B97A-7711B5B63E10}"/>
    <dgm:cxn modelId="{B31D22CA-4833-4047-8BED-7546B8A620AF}" type="presParOf" srcId="{86A7CC90-44A1-4725-B29F-1BE5AE6C07CA}" destId="{A3ED840B-F038-47D6-AC7E-80223D6A1E14}" srcOrd="0" destOrd="0" presId="urn:microsoft.com/office/officeart/2005/8/layout/list1"/>
    <dgm:cxn modelId="{2C8111D4-5CB2-4C7F-995E-4B26D64BC1BC}" type="presParOf" srcId="{A3ED840B-F038-47D6-AC7E-80223D6A1E14}" destId="{F50701FE-9F0C-4D08-99AB-17B2803ABFDE}" srcOrd="0" destOrd="0" presId="urn:microsoft.com/office/officeart/2005/8/layout/list1"/>
    <dgm:cxn modelId="{C4B900E4-5BF2-4F9E-9D93-AD6134F60819}" type="presParOf" srcId="{A3ED840B-F038-47D6-AC7E-80223D6A1E14}" destId="{7EFE798E-3E2E-4C94-BC27-BE1F1FFCD3E3}" srcOrd="1" destOrd="0" presId="urn:microsoft.com/office/officeart/2005/8/layout/list1"/>
    <dgm:cxn modelId="{D5C1AAFF-D8DC-4F02-B647-573D7A0AA45A}" type="presParOf" srcId="{86A7CC90-44A1-4725-B29F-1BE5AE6C07CA}" destId="{CFF7EE2F-7949-4EB0-855F-E3CDF9BA4C9C}" srcOrd="1" destOrd="0" presId="urn:microsoft.com/office/officeart/2005/8/layout/list1"/>
    <dgm:cxn modelId="{2295541D-3DD2-4367-931E-6893C5E4B60A}" type="presParOf" srcId="{86A7CC90-44A1-4725-B29F-1BE5AE6C07CA}" destId="{4F9236EF-FD1A-474E-97ED-EE7B1042264D}" srcOrd="2" destOrd="0" presId="urn:microsoft.com/office/officeart/2005/8/layout/list1"/>
    <dgm:cxn modelId="{9EE34A59-C934-437B-977A-C1FB1D125E4F}" type="presParOf" srcId="{86A7CC90-44A1-4725-B29F-1BE5AE6C07CA}" destId="{0B34AB07-99B5-4628-95F1-9A4B3F57B0A8}" srcOrd="3" destOrd="0" presId="urn:microsoft.com/office/officeart/2005/8/layout/list1"/>
    <dgm:cxn modelId="{856A4A21-D784-42A3-87B1-01C57981CB33}" type="presParOf" srcId="{86A7CC90-44A1-4725-B29F-1BE5AE6C07CA}" destId="{8EB154FC-A884-4DEF-88BA-D4A0B9B8F2A7}" srcOrd="4" destOrd="0" presId="urn:microsoft.com/office/officeart/2005/8/layout/list1"/>
    <dgm:cxn modelId="{8F4B0588-7789-4BA0-9750-3789629FF2BC}" type="presParOf" srcId="{8EB154FC-A884-4DEF-88BA-D4A0B9B8F2A7}" destId="{F753FA26-29BA-447C-A349-85FBCAC979B3}" srcOrd="0" destOrd="0" presId="urn:microsoft.com/office/officeart/2005/8/layout/list1"/>
    <dgm:cxn modelId="{5729F7A6-608B-4740-A69B-12BC0E2BCE20}" type="presParOf" srcId="{8EB154FC-A884-4DEF-88BA-D4A0B9B8F2A7}" destId="{0B8FC738-6BD5-4BE4-ABE2-21E3617D6E85}" srcOrd="1" destOrd="0" presId="urn:microsoft.com/office/officeart/2005/8/layout/list1"/>
    <dgm:cxn modelId="{08426818-27A6-476B-B70D-6EB93F220755}" type="presParOf" srcId="{86A7CC90-44A1-4725-B29F-1BE5AE6C07CA}" destId="{DEF29714-8587-46D9-9F7A-65F977AC4C53}" srcOrd="5" destOrd="0" presId="urn:microsoft.com/office/officeart/2005/8/layout/list1"/>
    <dgm:cxn modelId="{00AD7EC4-87E1-4BFB-95FB-3D42E40A63AA}" type="presParOf" srcId="{86A7CC90-44A1-4725-B29F-1BE5AE6C07CA}" destId="{1A22D018-BE52-47C7-9943-42DB93B3DFDF}" srcOrd="6" destOrd="0" presId="urn:microsoft.com/office/officeart/2005/8/layout/list1"/>
    <dgm:cxn modelId="{98EAD616-1A2A-47CF-B271-D5BEC86563DD}" type="presParOf" srcId="{86A7CC90-44A1-4725-B29F-1BE5AE6C07CA}" destId="{31B0BBE5-8DD6-4686-BDE9-E44378C2DF28}" srcOrd="7" destOrd="0" presId="urn:microsoft.com/office/officeart/2005/8/layout/list1"/>
    <dgm:cxn modelId="{773EB8D3-90DD-4359-B9C2-D55CC202294F}" type="presParOf" srcId="{86A7CC90-44A1-4725-B29F-1BE5AE6C07CA}" destId="{7387CCB5-6985-47A7-B801-9E474C7FFE4C}" srcOrd="8" destOrd="0" presId="urn:microsoft.com/office/officeart/2005/8/layout/list1"/>
    <dgm:cxn modelId="{62247713-667C-4690-99CD-B640474D3413}" type="presParOf" srcId="{7387CCB5-6985-47A7-B801-9E474C7FFE4C}" destId="{FC3DC11F-6F5F-46F3-AD09-B4100B6105C5}" srcOrd="0" destOrd="0" presId="urn:microsoft.com/office/officeart/2005/8/layout/list1"/>
    <dgm:cxn modelId="{9E7BEDFB-58C1-4D56-8344-1B349B1B1735}" type="presParOf" srcId="{7387CCB5-6985-47A7-B801-9E474C7FFE4C}" destId="{F539699E-E27B-4B30-88F0-FFFFCF9C9B3B}" srcOrd="1" destOrd="0" presId="urn:microsoft.com/office/officeart/2005/8/layout/list1"/>
    <dgm:cxn modelId="{7CF17B91-3EC3-4BF5-BEFB-588DF50EDF09}" type="presParOf" srcId="{86A7CC90-44A1-4725-B29F-1BE5AE6C07CA}" destId="{25F6E5DC-1D81-43AA-8ABE-6925DD0AB8E4}" srcOrd="9" destOrd="0" presId="urn:microsoft.com/office/officeart/2005/8/layout/list1"/>
    <dgm:cxn modelId="{5640385B-245D-4CA6-B228-81317011E4A7}" type="presParOf" srcId="{86A7CC90-44A1-4725-B29F-1BE5AE6C07CA}" destId="{8E408A71-8DFC-47FF-87D5-94FA5FCA8D7C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8EC867-90E0-4DB2-8DAA-4995F64F562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F425DE60-750B-4D05-9C8F-A934145D3B1E}">
      <dgm:prSet phldrT="[Text]" custT="1"/>
      <dgm:spPr>
        <a:solidFill>
          <a:srgbClr val="00B0F0"/>
        </a:solidFill>
      </dgm:spPr>
      <dgm:t>
        <a:bodyPr/>
        <a:lstStyle/>
        <a:p>
          <a:pPr algn="l"/>
          <a:r>
            <a:rPr lang="en-US" sz="2000" dirty="0" err="1" smtClean="0">
              <a:solidFill>
                <a:schemeClr val="bg1"/>
              </a:solidFill>
            </a:rPr>
            <a:t>Pembagian</a:t>
          </a:r>
          <a:r>
            <a:rPr lang="en-US" sz="2000" dirty="0" smtClean="0">
              <a:solidFill>
                <a:schemeClr val="bg1"/>
              </a:solidFill>
            </a:rPr>
            <a:t>  </a:t>
          </a:r>
          <a:r>
            <a:rPr lang="en-US" sz="2000" dirty="0" err="1" smtClean="0">
              <a:solidFill>
                <a:schemeClr val="bg1"/>
              </a:solidFill>
            </a:rPr>
            <a:t>Kekuasaan</a:t>
          </a:r>
          <a:r>
            <a:rPr lang="en-US" sz="2000" dirty="0" smtClean="0">
              <a:solidFill>
                <a:schemeClr val="bg1"/>
              </a:solidFill>
            </a:rPr>
            <a:t>;  </a:t>
          </a:r>
          <a:r>
            <a:rPr lang="en-US" sz="2000" dirty="0" err="1" smtClean="0">
              <a:solidFill>
                <a:schemeClr val="bg1"/>
              </a:solidFill>
            </a:rPr>
            <a:t>Kekuasaan</a:t>
          </a:r>
          <a:r>
            <a:rPr lang="en-US" sz="2000" dirty="0" smtClean="0">
              <a:solidFill>
                <a:schemeClr val="bg1"/>
              </a:solidFill>
            </a:rPr>
            <a:t>  </a:t>
          </a:r>
          <a:r>
            <a:rPr lang="en-US" sz="2000" dirty="0" err="1" smtClean="0">
              <a:solidFill>
                <a:schemeClr val="bg1"/>
              </a:solidFill>
            </a:rPr>
            <a:t>Eksekutif</a:t>
          </a:r>
          <a:r>
            <a:rPr lang="en-US" sz="2000" dirty="0" smtClean="0">
              <a:solidFill>
                <a:schemeClr val="bg1"/>
              </a:solidFill>
            </a:rPr>
            <a:t>,  </a:t>
          </a:r>
          <a:r>
            <a:rPr lang="en-US" sz="2000" dirty="0" err="1" smtClean="0">
              <a:solidFill>
                <a:schemeClr val="bg1"/>
              </a:solidFill>
            </a:rPr>
            <a:t>Legeslatif</a:t>
          </a:r>
          <a:r>
            <a:rPr lang="en-US" sz="2000" dirty="0" smtClean="0">
              <a:solidFill>
                <a:schemeClr val="bg1"/>
              </a:solidFill>
            </a:rPr>
            <a:t>,  </a:t>
          </a:r>
          <a:r>
            <a:rPr lang="en-US" sz="2000" dirty="0" err="1" smtClean="0">
              <a:solidFill>
                <a:schemeClr val="bg1"/>
              </a:solidFill>
            </a:rPr>
            <a:t>Yudikatif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Berada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Pada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Badan</a:t>
          </a:r>
          <a:r>
            <a:rPr lang="en-US" sz="2000" dirty="0" smtClean="0">
              <a:solidFill>
                <a:schemeClr val="bg1"/>
              </a:solidFill>
            </a:rPr>
            <a:t> Yang </a:t>
          </a:r>
          <a:r>
            <a:rPr lang="en-US" sz="2000" dirty="0" err="1" smtClean="0">
              <a:solidFill>
                <a:schemeClr val="bg1"/>
              </a:solidFill>
            </a:rPr>
            <a:t>Berbeda</a:t>
          </a:r>
          <a:endParaRPr lang="id-ID" sz="2000" dirty="0">
            <a:solidFill>
              <a:schemeClr val="bg1"/>
            </a:solidFill>
          </a:endParaRPr>
        </a:p>
      </dgm:t>
    </dgm:pt>
    <dgm:pt modelId="{C77D2093-69DC-4470-8C2B-60FA051E2238}" type="parTrans" cxnId="{2E7D62A5-798C-4B63-B8A2-D33A5F94E4FB}">
      <dgm:prSet/>
      <dgm:spPr/>
      <dgm:t>
        <a:bodyPr/>
        <a:lstStyle/>
        <a:p>
          <a:endParaRPr lang="id-ID"/>
        </a:p>
      </dgm:t>
    </dgm:pt>
    <dgm:pt modelId="{651DC100-133F-4FF9-85A3-F6B75E181CD4}" type="sibTrans" cxnId="{2E7D62A5-798C-4B63-B8A2-D33A5F94E4FB}">
      <dgm:prSet/>
      <dgm:spPr/>
      <dgm:t>
        <a:bodyPr/>
        <a:lstStyle/>
        <a:p>
          <a:endParaRPr lang="id-ID"/>
        </a:p>
      </dgm:t>
    </dgm:pt>
    <dgm:pt modelId="{299B3DEC-ACC6-4CAC-A52A-C82D7E356B73}">
      <dgm:prSet custT="1"/>
      <dgm:spPr>
        <a:solidFill>
          <a:srgbClr val="00B0F0"/>
        </a:solidFill>
      </dgm:spPr>
      <dgm:t>
        <a:bodyPr/>
        <a:lstStyle/>
        <a:p>
          <a:pPr algn="l"/>
          <a:r>
            <a:rPr lang="en-US" sz="2000" dirty="0" err="1" smtClean="0">
              <a:solidFill>
                <a:schemeClr val="bg1"/>
              </a:solidFill>
            </a:rPr>
            <a:t>Pemerintahan</a:t>
          </a:r>
          <a:r>
            <a:rPr lang="id-ID" sz="2000" dirty="0" smtClean="0">
              <a:solidFill>
                <a:schemeClr val="bg1"/>
              </a:solidFill>
            </a:rPr>
            <a:t> K</a:t>
          </a:r>
          <a:r>
            <a:rPr lang="en-US" sz="2000" dirty="0" err="1" smtClean="0">
              <a:solidFill>
                <a:schemeClr val="bg1"/>
              </a:solidFill>
            </a:rPr>
            <a:t>onstitusional</a:t>
          </a:r>
          <a:endParaRPr lang="id-ID" sz="2000" dirty="0">
            <a:solidFill>
              <a:schemeClr val="bg1"/>
            </a:solidFill>
          </a:endParaRPr>
        </a:p>
      </dgm:t>
    </dgm:pt>
    <dgm:pt modelId="{B5A8E97E-8C98-45C6-ADF3-25D2A43C1B63}" type="parTrans" cxnId="{A7A6F0D6-54D5-4AC6-93D1-76E6134A9223}">
      <dgm:prSet/>
      <dgm:spPr/>
      <dgm:t>
        <a:bodyPr/>
        <a:lstStyle/>
        <a:p>
          <a:endParaRPr lang="id-ID"/>
        </a:p>
      </dgm:t>
    </dgm:pt>
    <dgm:pt modelId="{E6861AD9-0DC1-4594-A40C-806758E1FE8F}" type="sibTrans" cxnId="{A7A6F0D6-54D5-4AC6-93D1-76E6134A9223}">
      <dgm:prSet/>
      <dgm:spPr/>
      <dgm:t>
        <a:bodyPr/>
        <a:lstStyle/>
        <a:p>
          <a:endParaRPr lang="id-ID"/>
        </a:p>
      </dgm:t>
    </dgm:pt>
    <dgm:pt modelId="{A49FA2E1-395D-4D65-8E42-452CDC21D9F1}">
      <dgm:prSet custT="1"/>
      <dgm:spPr>
        <a:solidFill>
          <a:srgbClr val="00B0F0"/>
        </a:solidFill>
      </dgm:spPr>
      <dgm:t>
        <a:bodyPr/>
        <a:lstStyle/>
        <a:p>
          <a:pPr algn="l"/>
          <a:r>
            <a:rPr lang="en-US" sz="2000" dirty="0" err="1" smtClean="0">
              <a:solidFill>
                <a:schemeClr val="bg1"/>
              </a:solidFill>
            </a:rPr>
            <a:t>Pemerintahan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Berdasarkan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Hukum</a:t>
          </a:r>
          <a:endParaRPr lang="id-ID" sz="2000" dirty="0">
            <a:solidFill>
              <a:schemeClr val="bg1"/>
            </a:solidFill>
          </a:endParaRPr>
        </a:p>
      </dgm:t>
    </dgm:pt>
    <dgm:pt modelId="{D50016F7-05E5-4AC6-919F-2F8FA9D38687}" type="parTrans" cxnId="{5024ADDA-0E05-4367-AC03-47C1A1CE47A6}">
      <dgm:prSet/>
      <dgm:spPr/>
      <dgm:t>
        <a:bodyPr/>
        <a:lstStyle/>
        <a:p>
          <a:endParaRPr lang="id-ID"/>
        </a:p>
      </dgm:t>
    </dgm:pt>
    <dgm:pt modelId="{37803D41-D032-4E91-85C2-3E335584A019}" type="sibTrans" cxnId="{5024ADDA-0E05-4367-AC03-47C1A1CE47A6}">
      <dgm:prSet/>
      <dgm:spPr/>
      <dgm:t>
        <a:bodyPr/>
        <a:lstStyle/>
        <a:p>
          <a:endParaRPr lang="id-ID"/>
        </a:p>
      </dgm:t>
    </dgm:pt>
    <dgm:pt modelId="{7B72A9FA-ECE8-4F76-A548-3D0C6D053BAE}">
      <dgm:prSet custT="1"/>
      <dgm:spPr>
        <a:solidFill>
          <a:srgbClr val="00B0F0"/>
        </a:solidFill>
      </dgm:spPr>
      <dgm:t>
        <a:bodyPr/>
        <a:lstStyle/>
        <a:p>
          <a:pPr algn="l"/>
          <a:r>
            <a:rPr lang="en-US" sz="2000" dirty="0" err="1" smtClean="0">
              <a:solidFill>
                <a:schemeClr val="bg1"/>
              </a:solidFill>
            </a:rPr>
            <a:t>Pemerintahan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Mayoritas</a:t>
          </a:r>
          <a:endParaRPr lang="id-ID" sz="2000" dirty="0">
            <a:solidFill>
              <a:schemeClr val="bg1"/>
            </a:solidFill>
          </a:endParaRPr>
        </a:p>
      </dgm:t>
    </dgm:pt>
    <dgm:pt modelId="{A2742388-7A3E-4183-8137-8C6CE7CC26D6}" type="parTrans" cxnId="{7960EB18-0E73-4B1D-AF59-BD7D06BB497F}">
      <dgm:prSet/>
      <dgm:spPr/>
      <dgm:t>
        <a:bodyPr/>
        <a:lstStyle/>
        <a:p>
          <a:endParaRPr lang="id-ID"/>
        </a:p>
      </dgm:t>
    </dgm:pt>
    <dgm:pt modelId="{23EB2FF2-17C1-40BF-A981-C4261E9459EF}" type="sibTrans" cxnId="{7960EB18-0E73-4B1D-AF59-BD7D06BB497F}">
      <dgm:prSet/>
      <dgm:spPr/>
      <dgm:t>
        <a:bodyPr/>
        <a:lstStyle/>
        <a:p>
          <a:endParaRPr lang="id-ID"/>
        </a:p>
      </dgm:t>
    </dgm:pt>
    <dgm:pt modelId="{CB5237D5-92BB-4DD0-A7FE-D3356E9748FB}">
      <dgm:prSet custT="1"/>
      <dgm:spPr>
        <a:solidFill>
          <a:srgbClr val="00B0F0"/>
        </a:solidFill>
      </dgm:spPr>
      <dgm:t>
        <a:bodyPr/>
        <a:lstStyle/>
        <a:p>
          <a:pPr algn="l"/>
          <a:r>
            <a:rPr lang="en-US" sz="2000" dirty="0" err="1" smtClean="0">
              <a:solidFill>
                <a:schemeClr val="bg1"/>
              </a:solidFill>
            </a:rPr>
            <a:t>Pemerintahan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Dengan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Diskusi</a:t>
          </a:r>
          <a:endParaRPr lang="id-ID" sz="2000" dirty="0">
            <a:solidFill>
              <a:schemeClr val="bg1"/>
            </a:solidFill>
          </a:endParaRPr>
        </a:p>
      </dgm:t>
    </dgm:pt>
    <dgm:pt modelId="{8AF67D7F-732A-4261-BF7D-35A6161C74B1}" type="parTrans" cxnId="{F4BA1944-2E8C-4C50-A3F7-88796029947F}">
      <dgm:prSet/>
      <dgm:spPr/>
      <dgm:t>
        <a:bodyPr/>
        <a:lstStyle/>
        <a:p>
          <a:endParaRPr lang="id-ID"/>
        </a:p>
      </dgm:t>
    </dgm:pt>
    <dgm:pt modelId="{70091DB0-5BAC-4B10-BCE8-CF40223C3150}" type="sibTrans" cxnId="{F4BA1944-2E8C-4C50-A3F7-88796029947F}">
      <dgm:prSet/>
      <dgm:spPr/>
      <dgm:t>
        <a:bodyPr/>
        <a:lstStyle/>
        <a:p>
          <a:endParaRPr lang="id-ID"/>
        </a:p>
      </dgm:t>
    </dgm:pt>
    <dgm:pt modelId="{1A08E671-C705-411C-9135-37771574A578}" type="pres">
      <dgm:prSet presAssocID="{488EC867-90E0-4DB2-8DAA-4995F64F562B}" presName="diagram" presStyleCnt="0">
        <dgm:presLayoutVars>
          <dgm:dir/>
          <dgm:resizeHandles val="exact"/>
        </dgm:presLayoutVars>
      </dgm:prSet>
      <dgm:spPr/>
    </dgm:pt>
    <dgm:pt modelId="{468DF25F-A232-4578-AB90-9F8AE49B0C96}" type="pres">
      <dgm:prSet presAssocID="{F425DE60-750B-4D05-9C8F-A934145D3B1E}" presName="node" presStyleLbl="node1" presStyleIdx="0" presStyleCnt="5" custScaleX="65362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AD13B13-E4D9-4CB1-BD7A-C85014646B00}" type="pres">
      <dgm:prSet presAssocID="{651DC100-133F-4FF9-85A3-F6B75E181CD4}" presName="sibTrans" presStyleCnt="0"/>
      <dgm:spPr/>
    </dgm:pt>
    <dgm:pt modelId="{5BFE0FAB-B5D8-4054-B5BC-BA3CEE94B91E}" type="pres">
      <dgm:prSet presAssocID="{299B3DEC-ACC6-4CAC-A52A-C82D7E356B73}" presName="node" presStyleLbl="node1" presStyleIdx="1" presStyleCnt="5" custScaleX="65362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1372B65-D4AD-42CE-A31E-4EB821EF39B0}" type="pres">
      <dgm:prSet presAssocID="{E6861AD9-0DC1-4594-A40C-806758E1FE8F}" presName="sibTrans" presStyleCnt="0"/>
      <dgm:spPr/>
    </dgm:pt>
    <dgm:pt modelId="{23D83CA4-A842-432F-BF05-93DC20F1116C}" type="pres">
      <dgm:prSet presAssocID="{A49FA2E1-395D-4D65-8E42-452CDC21D9F1}" presName="node" presStyleLbl="node1" presStyleIdx="2" presStyleCnt="5" custScaleX="65362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CCAFD36-3CC3-49DC-A50A-1894BAA382F8}" type="pres">
      <dgm:prSet presAssocID="{37803D41-D032-4E91-85C2-3E335584A019}" presName="sibTrans" presStyleCnt="0"/>
      <dgm:spPr/>
    </dgm:pt>
    <dgm:pt modelId="{65C6D5D4-7F1C-4D22-B5AA-DE9FE353887D}" type="pres">
      <dgm:prSet presAssocID="{7B72A9FA-ECE8-4F76-A548-3D0C6D053BAE}" presName="node" presStyleLbl="node1" presStyleIdx="3" presStyleCnt="5" custScaleX="65362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621A2E0-1088-4B32-BB79-9A222C1D6999}" type="pres">
      <dgm:prSet presAssocID="{23EB2FF2-17C1-40BF-A981-C4261E9459EF}" presName="sibTrans" presStyleCnt="0"/>
      <dgm:spPr/>
    </dgm:pt>
    <dgm:pt modelId="{B93186A8-BDCA-4A84-BBD0-AE9BF5F0188D}" type="pres">
      <dgm:prSet presAssocID="{CB5237D5-92BB-4DD0-A7FE-D3356E9748FB}" presName="node" presStyleLbl="node1" presStyleIdx="4" presStyleCnt="5" custScaleX="65362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A7A6F0D6-54D5-4AC6-93D1-76E6134A9223}" srcId="{488EC867-90E0-4DB2-8DAA-4995F64F562B}" destId="{299B3DEC-ACC6-4CAC-A52A-C82D7E356B73}" srcOrd="1" destOrd="0" parTransId="{B5A8E97E-8C98-45C6-ADF3-25D2A43C1B63}" sibTransId="{E6861AD9-0DC1-4594-A40C-806758E1FE8F}"/>
    <dgm:cxn modelId="{2E7D62A5-798C-4B63-B8A2-D33A5F94E4FB}" srcId="{488EC867-90E0-4DB2-8DAA-4995F64F562B}" destId="{F425DE60-750B-4D05-9C8F-A934145D3B1E}" srcOrd="0" destOrd="0" parTransId="{C77D2093-69DC-4470-8C2B-60FA051E2238}" sibTransId="{651DC100-133F-4FF9-85A3-F6B75E181CD4}"/>
    <dgm:cxn modelId="{622319AA-DE14-4C42-9553-4F17DAFAEFDD}" type="presOf" srcId="{488EC867-90E0-4DB2-8DAA-4995F64F562B}" destId="{1A08E671-C705-411C-9135-37771574A578}" srcOrd="0" destOrd="0" presId="urn:microsoft.com/office/officeart/2005/8/layout/default"/>
    <dgm:cxn modelId="{7960EB18-0E73-4B1D-AF59-BD7D06BB497F}" srcId="{488EC867-90E0-4DB2-8DAA-4995F64F562B}" destId="{7B72A9FA-ECE8-4F76-A548-3D0C6D053BAE}" srcOrd="3" destOrd="0" parTransId="{A2742388-7A3E-4183-8137-8C6CE7CC26D6}" sibTransId="{23EB2FF2-17C1-40BF-A981-C4261E9459EF}"/>
    <dgm:cxn modelId="{5D5638AB-4E7E-4EA8-985F-9594C3C1C202}" type="presOf" srcId="{299B3DEC-ACC6-4CAC-A52A-C82D7E356B73}" destId="{5BFE0FAB-B5D8-4054-B5BC-BA3CEE94B91E}" srcOrd="0" destOrd="0" presId="urn:microsoft.com/office/officeart/2005/8/layout/default"/>
    <dgm:cxn modelId="{F4BA1944-2E8C-4C50-A3F7-88796029947F}" srcId="{488EC867-90E0-4DB2-8DAA-4995F64F562B}" destId="{CB5237D5-92BB-4DD0-A7FE-D3356E9748FB}" srcOrd="4" destOrd="0" parTransId="{8AF67D7F-732A-4261-BF7D-35A6161C74B1}" sibTransId="{70091DB0-5BAC-4B10-BCE8-CF40223C3150}"/>
    <dgm:cxn modelId="{E96D2E1C-E088-4B30-88A2-D34D459754D2}" type="presOf" srcId="{A49FA2E1-395D-4D65-8E42-452CDC21D9F1}" destId="{23D83CA4-A842-432F-BF05-93DC20F1116C}" srcOrd="0" destOrd="0" presId="urn:microsoft.com/office/officeart/2005/8/layout/default"/>
    <dgm:cxn modelId="{2E4370F8-3E3A-4C20-A05D-03E208234E7E}" type="presOf" srcId="{F425DE60-750B-4D05-9C8F-A934145D3B1E}" destId="{468DF25F-A232-4578-AB90-9F8AE49B0C96}" srcOrd="0" destOrd="0" presId="urn:microsoft.com/office/officeart/2005/8/layout/default"/>
    <dgm:cxn modelId="{2C799C39-4769-4F47-B9AD-173F6C0E0141}" type="presOf" srcId="{7B72A9FA-ECE8-4F76-A548-3D0C6D053BAE}" destId="{65C6D5D4-7F1C-4D22-B5AA-DE9FE353887D}" srcOrd="0" destOrd="0" presId="urn:microsoft.com/office/officeart/2005/8/layout/default"/>
    <dgm:cxn modelId="{5024ADDA-0E05-4367-AC03-47C1A1CE47A6}" srcId="{488EC867-90E0-4DB2-8DAA-4995F64F562B}" destId="{A49FA2E1-395D-4D65-8E42-452CDC21D9F1}" srcOrd="2" destOrd="0" parTransId="{D50016F7-05E5-4AC6-919F-2F8FA9D38687}" sibTransId="{37803D41-D032-4E91-85C2-3E335584A019}"/>
    <dgm:cxn modelId="{351027B8-1DDE-4A22-9EBE-F3D70CB58BB4}" type="presOf" srcId="{CB5237D5-92BB-4DD0-A7FE-D3356E9748FB}" destId="{B93186A8-BDCA-4A84-BBD0-AE9BF5F0188D}" srcOrd="0" destOrd="0" presId="urn:microsoft.com/office/officeart/2005/8/layout/default"/>
    <dgm:cxn modelId="{2068FA2F-7681-45E6-A15E-FFEC11293F58}" type="presParOf" srcId="{1A08E671-C705-411C-9135-37771574A578}" destId="{468DF25F-A232-4578-AB90-9F8AE49B0C96}" srcOrd="0" destOrd="0" presId="urn:microsoft.com/office/officeart/2005/8/layout/default"/>
    <dgm:cxn modelId="{09471A4F-F9CC-4DCD-B08E-4C3DC6377A9A}" type="presParOf" srcId="{1A08E671-C705-411C-9135-37771574A578}" destId="{AAD13B13-E4D9-4CB1-BD7A-C85014646B00}" srcOrd="1" destOrd="0" presId="urn:microsoft.com/office/officeart/2005/8/layout/default"/>
    <dgm:cxn modelId="{864A0DEA-3B3C-49C5-806A-09E8ECE32817}" type="presParOf" srcId="{1A08E671-C705-411C-9135-37771574A578}" destId="{5BFE0FAB-B5D8-4054-B5BC-BA3CEE94B91E}" srcOrd="2" destOrd="0" presId="urn:microsoft.com/office/officeart/2005/8/layout/default"/>
    <dgm:cxn modelId="{41D7FEB3-2DFC-4470-8DAB-A29D24A0B400}" type="presParOf" srcId="{1A08E671-C705-411C-9135-37771574A578}" destId="{C1372B65-D4AD-42CE-A31E-4EB821EF39B0}" srcOrd="3" destOrd="0" presId="urn:microsoft.com/office/officeart/2005/8/layout/default"/>
    <dgm:cxn modelId="{0A3E5908-4049-4FEC-B447-023953A5F797}" type="presParOf" srcId="{1A08E671-C705-411C-9135-37771574A578}" destId="{23D83CA4-A842-432F-BF05-93DC20F1116C}" srcOrd="4" destOrd="0" presId="urn:microsoft.com/office/officeart/2005/8/layout/default"/>
    <dgm:cxn modelId="{A25D489A-58EC-4561-8C2A-9BDF0A199169}" type="presParOf" srcId="{1A08E671-C705-411C-9135-37771574A578}" destId="{BCCAFD36-3CC3-49DC-A50A-1894BAA382F8}" srcOrd="5" destOrd="0" presId="urn:microsoft.com/office/officeart/2005/8/layout/default"/>
    <dgm:cxn modelId="{D8FEB373-7DA0-4A97-BFB3-15372827D0D1}" type="presParOf" srcId="{1A08E671-C705-411C-9135-37771574A578}" destId="{65C6D5D4-7F1C-4D22-B5AA-DE9FE353887D}" srcOrd="6" destOrd="0" presId="urn:microsoft.com/office/officeart/2005/8/layout/default"/>
    <dgm:cxn modelId="{C1F43107-AE2F-4B61-A73E-168D09EFC727}" type="presParOf" srcId="{1A08E671-C705-411C-9135-37771574A578}" destId="{2621A2E0-1088-4B32-BB79-9A222C1D6999}" srcOrd="7" destOrd="0" presId="urn:microsoft.com/office/officeart/2005/8/layout/default"/>
    <dgm:cxn modelId="{1BB277E5-4D2C-4A69-A92A-4E9679D01513}" type="presParOf" srcId="{1A08E671-C705-411C-9135-37771574A578}" destId="{B93186A8-BDCA-4A84-BBD0-AE9BF5F0188D}" srcOrd="8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78C88B-1BD8-4557-B2B4-3066C492F92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69D39ABB-5CBC-42F5-8104-9C2F3F436864}">
      <dgm:prSet phldrT="[Text]"/>
      <dgm:spPr>
        <a:solidFill>
          <a:srgbClr val="92D050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bg1"/>
              </a:solidFill>
            </a:rPr>
            <a:t>Pemilihan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Umum</a:t>
          </a:r>
          <a:r>
            <a:rPr lang="en-US" dirty="0" smtClean="0">
              <a:solidFill>
                <a:schemeClr val="bg1"/>
              </a:solidFill>
            </a:rPr>
            <a:t> Yang </a:t>
          </a:r>
          <a:r>
            <a:rPr lang="en-US" dirty="0" err="1" smtClean="0">
              <a:solidFill>
                <a:schemeClr val="bg1"/>
              </a:solidFill>
            </a:rPr>
            <a:t>Bebas</a:t>
          </a:r>
          <a:endParaRPr lang="id-ID" dirty="0">
            <a:solidFill>
              <a:schemeClr val="bg1"/>
            </a:solidFill>
          </a:endParaRPr>
        </a:p>
      </dgm:t>
    </dgm:pt>
    <dgm:pt modelId="{5EC3D289-6ED5-4125-9AA6-0F7B8A93E118}" type="parTrans" cxnId="{7B6201C7-BD96-45F8-9E01-86CD019DA8E0}">
      <dgm:prSet/>
      <dgm:spPr/>
      <dgm:t>
        <a:bodyPr/>
        <a:lstStyle/>
        <a:p>
          <a:endParaRPr lang="id-ID"/>
        </a:p>
      </dgm:t>
    </dgm:pt>
    <dgm:pt modelId="{456BB7AF-AB4E-4FD1-921E-FA84844C3DFD}" type="sibTrans" cxnId="{7B6201C7-BD96-45F8-9E01-86CD019DA8E0}">
      <dgm:prSet/>
      <dgm:spPr/>
      <dgm:t>
        <a:bodyPr/>
        <a:lstStyle/>
        <a:p>
          <a:endParaRPr lang="id-ID"/>
        </a:p>
      </dgm:t>
    </dgm:pt>
    <dgm:pt modelId="{677ECFB1-B608-49CA-A8F0-F6D800E36C68}">
      <dgm:prSet/>
      <dgm:spPr>
        <a:solidFill>
          <a:srgbClr val="92D050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bg1"/>
              </a:solidFill>
            </a:rPr>
            <a:t>Partai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Politik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Lebih</a:t>
          </a:r>
          <a:r>
            <a:rPr lang="en-US" dirty="0" smtClean="0">
              <a:solidFill>
                <a:schemeClr val="bg1"/>
              </a:solidFill>
            </a:rPr>
            <a:t> Dari </a:t>
          </a:r>
          <a:r>
            <a:rPr lang="en-US" dirty="0" err="1" smtClean="0">
              <a:solidFill>
                <a:schemeClr val="bg1"/>
              </a:solidFill>
            </a:rPr>
            <a:t>Satu</a:t>
          </a:r>
          <a:r>
            <a:rPr lang="en-US" dirty="0" smtClean="0">
              <a:solidFill>
                <a:schemeClr val="bg1"/>
              </a:solidFill>
            </a:rPr>
            <a:t> Dan </a:t>
          </a:r>
          <a:r>
            <a:rPr lang="en-US" dirty="0" err="1" smtClean="0">
              <a:solidFill>
                <a:schemeClr val="bg1"/>
              </a:solidFill>
            </a:rPr>
            <a:t>Mampu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Melaksanakan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Fungsinya</a:t>
          </a:r>
          <a:endParaRPr lang="id-ID" dirty="0">
            <a:solidFill>
              <a:schemeClr val="bg1"/>
            </a:solidFill>
          </a:endParaRPr>
        </a:p>
      </dgm:t>
    </dgm:pt>
    <dgm:pt modelId="{466DC933-C6E1-492E-9E8C-51263A86A77F}" type="parTrans" cxnId="{97E63A91-28B7-46A4-B961-338F1DA7078A}">
      <dgm:prSet/>
      <dgm:spPr/>
      <dgm:t>
        <a:bodyPr/>
        <a:lstStyle/>
        <a:p>
          <a:endParaRPr lang="id-ID"/>
        </a:p>
      </dgm:t>
    </dgm:pt>
    <dgm:pt modelId="{D4D69F79-DC8E-4B83-ABE9-75B767EB46FF}" type="sibTrans" cxnId="{97E63A91-28B7-46A4-B961-338F1DA7078A}">
      <dgm:prSet/>
      <dgm:spPr/>
      <dgm:t>
        <a:bodyPr/>
        <a:lstStyle/>
        <a:p>
          <a:endParaRPr lang="id-ID"/>
        </a:p>
      </dgm:t>
    </dgm:pt>
    <dgm:pt modelId="{1831F200-120C-4405-8BAD-68F3E3B087DF}">
      <dgm:prSet/>
      <dgm:spPr>
        <a:solidFill>
          <a:srgbClr val="92D050"/>
        </a:solidFill>
      </dgm:spPr>
      <dgm:t>
        <a:bodyPr/>
        <a:lstStyle/>
        <a:p>
          <a:pPr algn="l"/>
          <a:r>
            <a:rPr lang="en-US" dirty="0" smtClean="0">
              <a:solidFill>
                <a:schemeClr val="bg1"/>
              </a:solidFill>
            </a:rPr>
            <a:t>Management Yang Terbuka</a:t>
          </a:r>
          <a:endParaRPr lang="id-ID" dirty="0">
            <a:solidFill>
              <a:schemeClr val="bg1"/>
            </a:solidFill>
          </a:endParaRPr>
        </a:p>
      </dgm:t>
    </dgm:pt>
    <dgm:pt modelId="{E54A3820-1229-43AE-9D46-76DB80F2D5A3}" type="parTrans" cxnId="{66DF659E-85C1-4063-8AEB-595DFEAAAEB6}">
      <dgm:prSet/>
      <dgm:spPr/>
      <dgm:t>
        <a:bodyPr/>
        <a:lstStyle/>
        <a:p>
          <a:endParaRPr lang="id-ID"/>
        </a:p>
      </dgm:t>
    </dgm:pt>
    <dgm:pt modelId="{BCF4A8E3-33F8-41E3-8122-36D1FFACFD5A}" type="sibTrans" cxnId="{66DF659E-85C1-4063-8AEB-595DFEAAAEB6}">
      <dgm:prSet/>
      <dgm:spPr/>
      <dgm:t>
        <a:bodyPr/>
        <a:lstStyle/>
        <a:p>
          <a:endParaRPr lang="id-ID"/>
        </a:p>
      </dgm:t>
    </dgm:pt>
    <dgm:pt modelId="{4CB50F5A-BFF4-4C39-B237-A416546618FA}">
      <dgm:prSet/>
      <dgm:spPr>
        <a:solidFill>
          <a:srgbClr val="92D050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bg1"/>
              </a:solidFill>
            </a:rPr>
            <a:t>Pers</a:t>
          </a:r>
          <a:r>
            <a:rPr lang="en-US" dirty="0" smtClean="0">
              <a:solidFill>
                <a:schemeClr val="bg1"/>
              </a:solidFill>
            </a:rPr>
            <a:t> Yang </a:t>
          </a:r>
          <a:r>
            <a:rPr lang="en-US" dirty="0" err="1" smtClean="0">
              <a:solidFill>
                <a:schemeClr val="bg1"/>
              </a:solidFill>
            </a:rPr>
            <a:t>Bebas</a:t>
          </a:r>
          <a:endParaRPr lang="id-ID" dirty="0">
            <a:solidFill>
              <a:schemeClr val="bg1"/>
            </a:solidFill>
          </a:endParaRPr>
        </a:p>
      </dgm:t>
    </dgm:pt>
    <dgm:pt modelId="{6223151D-3DFB-4F8A-9EAA-3631BCB11B66}" type="parTrans" cxnId="{7835DFEE-AACD-4330-BD58-76C5508F9BF7}">
      <dgm:prSet/>
      <dgm:spPr/>
      <dgm:t>
        <a:bodyPr/>
        <a:lstStyle/>
        <a:p>
          <a:endParaRPr lang="id-ID"/>
        </a:p>
      </dgm:t>
    </dgm:pt>
    <dgm:pt modelId="{AD46160F-FA7A-4E3C-B567-9CEE4F29C5C0}" type="sibTrans" cxnId="{7835DFEE-AACD-4330-BD58-76C5508F9BF7}">
      <dgm:prSet/>
      <dgm:spPr/>
      <dgm:t>
        <a:bodyPr/>
        <a:lstStyle/>
        <a:p>
          <a:endParaRPr lang="id-ID"/>
        </a:p>
      </dgm:t>
    </dgm:pt>
    <dgm:pt modelId="{B76D4642-F393-4E07-80B5-E7B600465B9C}">
      <dgm:prSet/>
      <dgm:spPr>
        <a:solidFill>
          <a:srgbClr val="92D050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bg1"/>
              </a:solidFill>
            </a:rPr>
            <a:t>Pengakuan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Terhadap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Hak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Hak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Minoritas</a:t>
          </a:r>
          <a:endParaRPr lang="id-ID" dirty="0">
            <a:solidFill>
              <a:schemeClr val="bg1"/>
            </a:solidFill>
          </a:endParaRPr>
        </a:p>
      </dgm:t>
    </dgm:pt>
    <dgm:pt modelId="{BA75A071-0180-4C1F-834E-EBA1673A39BF}" type="parTrans" cxnId="{34DEF40B-3CD3-4174-A3EA-FB7D6385577B}">
      <dgm:prSet/>
      <dgm:spPr/>
      <dgm:t>
        <a:bodyPr/>
        <a:lstStyle/>
        <a:p>
          <a:endParaRPr lang="id-ID"/>
        </a:p>
      </dgm:t>
    </dgm:pt>
    <dgm:pt modelId="{17FA7452-5DFB-4F9A-87FE-A715E1A5356C}" type="sibTrans" cxnId="{34DEF40B-3CD3-4174-A3EA-FB7D6385577B}">
      <dgm:prSet/>
      <dgm:spPr/>
      <dgm:t>
        <a:bodyPr/>
        <a:lstStyle/>
        <a:p>
          <a:endParaRPr lang="id-ID"/>
        </a:p>
      </dgm:t>
    </dgm:pt>
    <dgm:pt modelId="{3834B50B-D16F-40F5-BB4D-D22EC82C8437}" type="pres">
      <dgm:prSet presAssocID="{4C78C88B-1BD8-4557-B2B4-3066C492F92B}" presName="diagram" presStyleCnt="0">
        <dgm:presLayoutVars>
          <dgm:dir/>
          <dgm:resizeHandles val="exact"/>
        </dgm:presLayoutVars>
      </dgm:prSet>
      <dgm:spPr/>
    </dgm:pt>
    <dgm:pt modelId="{FBB82356-80F6-401E-8BAF-F70CAC292ABA}" type="pres">
      <dgm:prSet presAssocID="{69D39ABB-5CBC-42F5-8104-9C2F3F436864}" presName="node" presStyleLbl="node1" presStyleIdx="0" presStyleCnt="5" custScaleX="62931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BCAD776-56D1-445D-A277-14526E7F973D}" type="pres">
      <dgm:prSet presAssocID="{456BB7AF-AB4E-4FD1-921E-FA84844C3DFD}" presName="sibTrans" presStyleCnt="0"/>
      <dgm:spPr/>
    </dgm:pt>
    <dgm:pt modelId="{D018B1DA-6A2F-4366-9057-C69C2FCD471C}" type="pres">
      <dgm:prSet presAssocID="{677ECFB1-B608-49CA-A8F0-F6D800E36C68}" presName="node" presStyleLbl="node1" presStyleIdx="1" presStyleCnt="5" custScaleX="62931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3B827CD-9F44-4E51-B196-8B9B15313490}" type="pres">
      <dgm:prSet presAssocID="{D4D69F79-DC8E-4B83-ABE9-75B767EB46FF}" presName="sibTrans" presStyleCnt="0"/>
      <dgm:spPr/>
    </dgm:pt>
    <dgm:pt modelId="{5E9E35A8-55C6-47B1-941E-B23453FBD157}" type="pres">
      <dgm:prSet presAssocID="{1831F200-120C-4405-8BAD-68F3E3B087DF}" presName="node" presStyleLbl="node1" presStyleIdx="2" presStyleCnt="5" custScaleX="62931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CF01C40-2241-458D-BBA5-0F29C279BAFD}" type="pres">
      <dgm:prSet presAssocID="{BCF4A8E3-33F8-41E3-8122-36D1FFACFD5A}" presName="sibTrans" presStyleCnt="0"/>
      <dgm:spPr/>
    </dgm:pt>
    <dgm:pt modelId="{0BDDA8CA-BE36-4AA9-A81A-87E02719DD18}" type="pres">
      <dgm:prSet presAssocID="{4CB50F5A-BFF4-4C39-B237-A416546618FA}" presName="node" presStyleLbl="node1" presStyleIdx="3" presStyleCnt="5" custScaleX="62931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FC288B9-F532-4086-A338-4AAC74993037}" type="pres">
      <dgm:prSet presAssocID="{AD46160F-FA7A-4E3C-B567-9CEE4F29C5C0}" presName="sibTrans" presStyleCnt="0"/>
      <dgm:spPr/>
    </dgm:pt>
    <dgm:pt modelId="{AEC023FE-D026-4A1C-94A5-28489693E146}" type="pres">
      <dgm:prSet presAssocID="{B76D4642-F393-4E07-80B5-E7B600465B9C}" presName="node" presStyleLbl="node1" presStyleIdx="4" presStyleCnt="5" custScaleX="62931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7B6201C7-BD96-45F8-9E01-86CD019DA8E0}" srcId="{4C78C88B-1BD8-4557-B2B4-3066C492F92B}" destId="{69D39ABB-5CBC-42F5-8104-9C2F3F436864}" srcOrd="0" destOrd="0" parTransId="{5EC3D289-6ED5-4125-9AA6-0F7B8A93E118}" sibTransId="{456BB7AF-AB4E-4FD1-921E-FA84844C3DFD}"/>
    <dgm:cxn modelId="{BB4D8C35-8A05-4AB9-8A1A-E28E6D505C90}" type="presOf" srcId="{1831F200-120C-4405-8BAD-68F3E3B087DF}" destId="{5E9E35A8-55C6-47B1-941E-B23453FBD157}" srcOrd="0" destOrd="0" presId="urn:microsoft.com/office/officeart/2005/8/layout/default"/>
    <dgm:cxn modelId="{9494CAB5-F3A0-4C8D-A15D-AB3F8BF289C6}" type="presOf" srcId="{4C78C88B-1BD8-4557-B2B4-3066C492F92B}" destId="{3834B50B-D16F-40F5-BB4D-D22EC82C8437}" srcOrd="0" destOrd="0" presId="urn:microsoft.com/office/officeart/2005/8/layout/default"/>
    <dgm:cxn modelId="{FA9B6873-9DFB-4A99-B434-E657AB321D7B}" type="presOf" srcId="{B76D4642-F393-4E07-80B5-E7B600465B9C}" destId="{AEC023FE-D026-4A1C-94A5-28489693E146}" srcOrd="0" destOrd="0" presId="urn:microsoft.com/office/officeart/2005/8/layout/default"/>
    <dgm:cxn modelId="{7835DFEE-AACD-4330-BD58-76C5508F9BF7}" srcId="{4C78C88B-1BD8-4557-B2B4-3066C492F92B}" destId="{4CB50F5A-BFF4-4C39-B237-A416546618FA}" srcOrd="3" destOrd="0" parTransId="{6223151D-3DFB-4F8A-9EAA-3631BCB11B66}" sibTransId="{AD46160F-FA7A-4E3C-B567-9CEE4F29C5C0}"/>
    <dgm:cxn modelId="{97E63A91-28B7-46A4-B961-338F1DA7078A}" srcId="{4C78C88B-1BD8-4557-B2B4-3066C492F92B}" destId="{677ECFB1-B608-49CA-A8F0-F6D800E36C68}" srcOrd="1" destOrd="0" parTransId="{466DC933-C6E1-492E-9E8C-51263A86A77F}" sibTransId="{D4D69F79-DC8E-4B83-ABE9-75B767EB46FF}"/>
    <dgm:cxn modelId="{AFC84C48-6A2C-466E-8700-067653CCE5D9}" type="presOf" srcId="{4CB50F5A-BFF4-4C39-B237-A416546618FA}" destId="{0BDDA8CA-BE36-4AA9-A81A-87E02719DD18}" srcOrd="0" destOrd="0" presId="urn:microsoft.com/office/officeart/2005/8/layout/default"/>
    <dgm:cxn modelId="{34DEF40B-3CD3-4174-A3EA-FB7D6385577B}" srcId="{4C78C88B-1BD8-4557-B2B4-3066C492F92B}" destId="{B76D4642-F393-4E07-80B5-E7B600465B9C}" srcOrd="4" destOrd="0" parTransId="{BA75A071-0180-4C1F-834E-EBA1673A39BF}" sibTransId="{17FA7452-5DFB-4F9A-87FE-A715E1A5356C}"/>
    <dgm:cxn modelId="{66DF659E-85C1-4063-8AEB-595DFEAAAEB6}" srcId="{4C78C88B-1BD8-4557-B2B4-3066C492F92B}" destId="{1831F200-120C-4405-8BAD-68F3E3B087DF}" srcOrd="2" destOrd="0" parTransId="{E54A3820-1229-43AE-9D46-76DB80F2D5A3}" sibTransId="{BCF4A8E3-33F8-41E3-8122-36D1FFACFD5A}"/>
    <dgm:cxn modelId="{B672D5FA-B9CF-4A16-A29E-F599E50061BA}" type="presOf" srcId="{677ECFB1-B608-49CA-A8F0-F6D800E36C68}" destId="{D018B1DA-6A2F-4366-9057-C69C2FCD471C}" srcOrd="0" destOrd="0" presId="urn:microsoft.com/office/officeart/2005/8/layout/default"/>
    <dgm:cxn modelId="{BE1F1F0E-030A-44F7-95EE-FEB821E912BC}" type="presOf" srcId="{69D39ABB-5CBC-42F5-8104-9C2F3F436864}" destId="{FBB82356-80F6-401E-8BAF-F70CAC292ABA}" srcOrd="0" destOrd="0" presId="urn:microsoft.com/office/officeart/2005/8/layout/default"/>
    <dgm:cxn modelId="{55EEC7D9-7CFE-4BBD-9187-1EE0B2A79745}" type="presParOf" srcId="{3834B50B-D16F-40F5-BB4D-D22EC82C8437}" destId="{FBB82356-80F6-401E-8BAF-F70CAC292ABA}" srcOrd="0" destOrd="0" presId="urn:microsoft.com/office/officeart/2005/8/layout/default"/>
    <dgm:cxn modelId="{0C432BCF-87D4-4CCC-B35E-BBA99BB8377E}" type="presParOf" srcId="{3834B50B-D16F-40F5-BB4D-D22EC82C8437}" destId="{1BCAD776-56D1-445D-A277-14526E7F973D}" srcOrd="1" destOrd="0" presId="urn:microsoft.com/office/officeart/2005/8/layout/default"/>
    <dgm:cxn modelId="{3B450564-A54E-462A-B0CD-C18855EA1508}" type="presParOf" srcId="{3834B50B-D16F-40F5-BB4D-D22EC82C8437}" destId="{D018B1DA-6A2F-4366-9057-C69C2FCD471C}" srcOrd="2" destOrd="0" presId="urn:microsoft.com/office/officeart/2005/8/layout/default"/>
    <dgm:cxn modelId="{80238C34-75A8-47A4-A584-0E41D0537A09}" type="presParOf" srcId="{3834B50B-D16F-40F5-BB4D-D22EC82C8437}" destId="{13B827CD-9F44-4E51-B196-8B9B15313490}" srcOrd="3" destOrd="0" presId="urn:microsoft.com/office/officeart/2005/8/layout/default"/>
    <dgm:cxn modelId="{2CB30DE6-DA28-49A6-B872-5B337D7761DA}" type="presParOf" srcId="{3834B50B-D16F-40F5-BB4D-D22EC82C8437}" destId="{5E9E35A8-55C6-47B1-941E-B23453FBD157}" srcOrd="4" destOrd="0" presId="urn:microsoft.com/office/officeart/2005/8/layout/default"/>
    <dgm:cxn modelId="{C8C64795-2001-4FA7-BE16-0A4BBD49F063}" type="presParOf" srcId="{3834B50B-D16F-40F5-BB4D-D22EC82C8437}" destId="{6CF01C40-2241-458D-BBA5-0F29C279BAFD}" srcOrd="5" destOrd="0" presId="urn:microsoft.com/office/officeart/2005/8/layout/default"/>
    <dgm:cxn modelId="{7BC31CE3-E00A-42AA-B597-537E4B2EDECD}" type="presParOf" srcId="{3834B50B-D16F-40F5-BB4D-D22EC82C8437}" destId="{0BDDA8CA-BE36-4AA9-A81A-87E02719DD18}" srcOrd="6" destOrd="0" presId="urn:microsoft.com/office/officeart/2005/8/layout/default"/>
    <dgm:cxn modelId="{E7CAB732-7766-40DC-A7F1-99D0F01C69D5}" type="presParOf" srcId="{3834B50B-D16F-40F5-BB4D-D22EC82C8437}" destId="{9FC288B9-F532-4086-A338-4AAC74993037}" srcOrd="7" destOrd="0" presId="urn:microsoft.com/office/officeart/2005/8/layout/default"/>
    <dgm:cxn modelId="{4C2ED23F-439C-4BA8-B1B9-993887C33575}" type="presParOf" srcId="{3834B50B-D16F-40F5-BB4D-D22EC82C8437}" destId="{AEC023FE-D026-4A1C-94A5-28489693E146}" srcOrd="8" destOrd="0" presId="urn:microsoft.com/office/officeart/2005/8/layout/default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FF03A2-3263-41B3-A75A-F1ED7691467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44C2DFB2-25F5-49F0-9384-8CF1CE40E297}">
      <dgm:prSet phldrT="[Text]"/>
      <dgm:spPr>
        <a:solidFill>
          <a:srgbClr val="FFFF00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bg1"/>
              </a:solidFill>
            </a:rPr>
            <a:t>Perlindungan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Terhadap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Hak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Asasi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Manusia</a:t>
          </a:r>
          <a:r>
            <a:rPr lang="en-US" dirty="0" smtClean="0">
              <a:solidFill>
                <a:schemeClr val="bg1"/>
              </a:solidFill>
            </a:rPr>
            <a:t> </a:t>
          </a:r>
          <a:endParaRPr lang="id-ID" dirty="0">
            <a:solidFill>
              <a:schemeClr val="bg1"/>
            </a:solidFill>
          </a:endParaRPr>
        </a:p>
      </dgm:t>
    </dgm:pt>
    <dgm:pt modelId="{AE550BA4-9544-431D-B6DE-0DAF820D7A22}" type="parTrans" cxnId="{051FD866-D52F-4D00-8572-AB1A57175FA8}">
      <dgm:prSet/>
      <dgm:spPr/>
      <dgm:t>
        <a:bodyPr/>
        <a:lstStyle/>
        <a:p>
          <a:endParaRPr lang="id-ID"/>
        </a:p>
      </dgm:t>
    </dgm:pt>
    <dgm:pt modelId="{66F7AD3A-BC92-4CCD-84F2-D5B3602EA50D}" type="sibTrans" cxnId="{051FD866-D52F-4D00-8572-AB1A57175FA8}">
      <dgm:prSet/>
      <dgm:spPr/>
      <dgm:t>
        <a:bodyPr/>
        <a:lstStyle/>
        <a:p>
          <a:endParaRPr lang="id-ID"/>
        </a:p>
      </dgm:t>
    </dgm:pt>
    <dgm:pt modelId="{AC82730F-CD2B-427D-95F6-F0F9EDB5FDB1}">
      <dgm:prSet/>
      <dgm:spPr>
        <a:solidFill>
          <a:srgbClr val="FFFF00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bg1"/>
              </a:solidFill>
            </a:rPr>
            <a:t>Peradilan</a:t>
          </a:r>
          <a:r>
            <a:rPr lang="en-US" dirty="0" smtClean="0">
              <a:solidFill>
                <a:schemeClr val="bg1"/>
              </a:solidFill>
            </a:rPr>
            <a:t> Yang </a:t>
          </a:r>
          <a:r>
            <a:rPr lang="en-US" dirty="0" err="1" smtClean="0">
              <a:solidFill>
                <a:schemeClr val="bg1"/>
              </a:solidFill>
            </a:rPr>
            <a:t>Bebas</a:t>
          </a:r>
          <a:r>
            <a:rPr lang="en-US" dirty="0" smtClean="0">
              <a:solidFill>
                <a:schemeClr val="bg1"/>
              </a:solidFill>
            </a:rPr>
            <a:t> Dan </a:t>
          </a:r>
          <a:r>
            <a:rPr lang="en-US" dirty="0" err="1" smtClean="0">
              <a:solidFill>
                <a:schemeClr val="bg1"/>
              </a:solidFill>
            </a:rPr>
            <a:t>Tidak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Memihak</a:t>
          </a:r>
          <a:r>
            <a:rPr lang="en-US" dirty="0" smtClean="0">
              <a:solidFill>
                <a:schemeClr val="bg1"/>
              </a:solidFill>
            </a:rPr>
            <a:t> </a:t>
          </a:r>
          <a:endParaRPr lang="id-ID" dirty="0">
            <a:solidFill>
              <a:schemeClr val="bg1"/>
            </a:solidFill>
          </a:endParaRPr>
        </a:p>
      </dgm:t>
    </dgm:pt>
    <dgm:pt modelId="{F03792BD-5AA7-4364-8203-198A05AB386B}" type="parTrans" cxnId="{8DD8C8D5-720F-429C-89D4-CEA6F8B6D828}">
      <dgm:prSet/>
      <dgm:spPr/>
      <dgm:t>
        <a:bodyPr/>
        <a:lstStyle/>
        <a:p>
          <a:endParaRPr lang="id-ID"/>
        </a:p>
      </dgm:t>
    </dgm:pt>
    <dgm:pt modelId="{FADF80F6-F96A-41AF-8F65-B2D0590E38B0}" type="sibTrans" cxnId="{8DD8C8D5-720F-429C-89D4-CEA6F8B6D828}">
      <dgm:prSet/>
      <dgm:spPr/>
      <dgm:t>
        <a:bodyPr/>
        <a:lstStyle/>
        <a:p>
          <a:endParaRPr lang="id-ID"/>
        </a:p>
      </dgm:t>
    </dgm:pt>
    <dgm:pt modelId="{108EEE3F-5D15-462C-877C-052B8CE5CCC4}">
      <dgm:prSet/>
      <dgm:spPr>
        <a:solidFill>
          <a:srgbClr val="FFFF00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bg1"/>
              </a:solidFill>
            </a:rPr>
            <a:t>Pengawasan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Terhadap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Administrasi</a:t>
          </a:r>
          <a:r>
            <a:rPr lang="en-US" dirty="0" smtClean="0">
              <a:solidFill>
                <a:schemeClr val="bg1"/>
              </a:solidFill>
            </a:rPr>
            <a:t> Negara</a:t>
          </a:r>
          <a:endParaRPr lang="id-ID" dirty="0">
            <a:solidFill>
              <a:schemeClr val="bg1"/>
            </a:solidFill>
          </a:endParaRPr>
        </a:p>
      </dgm:t>
    </dgm:pt>
    <dgm:pt modelId="{CCE5F6D4-4BCD-4FB9-9DF3-2F03E1C9805B}" type="parTrans" cxnId="{7EA01C54-1FFB-41CE-9FF5-2858E9B04082}">
      <dgm:prSet/>
      <dgm:spPr/>
      <dgm:t>
        <a:bodyPr/>
        <a:lstStyle/>
        <a:p>
          <a:endParaRPr lang="id-ID"/>
        </a:p>
      </dgm:t>
    </dgm:pt>
    <dgm:pt modelId="{C20B5557-5D6B-42C0-80BC-65BAE126AE2B}" type="sibTrans" cxnId="{7EA01C54-1FFB-41CE-9FF5-2858E9B04082}">
      <dgm:prSet/>
      <dgm:spPr/>
      <dgm:t>
        <a:bodyPr/>
        <a:lstStyle/>
        <a:p>
          <a:endParaRPr lang="id-ID"/>
        </a:p>
      </dgm:t>
    </dgm:pt>
    <dgm:pt modelId="{A5CE6C54-5EB9-4095-92C9-E9E0AF03604B}">
      <dgm:prSet/>
      <dgm:spPr>
        <a:solidFill>
          <a:srgbClr val="FFFF00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bg1"/>
              </a:solidFill>
            </a:rPr>
            <a:t>Mekanisme</a:t>
          </a:r>
          <a:r>
            <a:rPr lang="en-US" dirty="0" smtClean="0">
              <a:solidFill>
                <a:schemeClr val="bg1"/>
              </a:solidFill>
            </a:rPr>
            <a:t>    </a:t>
          </a:r>
          <a:r>
            <a:rPr lang="en-US" dirty="0" err="1" smtClean="0">
              <a:solidFill>
                <a:schemeClr val="bg1"/>
              </a:solidFill>
            </a:rPr>
            <a:t>Politik</a:t>
          </a:r>
          <a:r>
            <a:rPr lang="en-US" dirty="0" smtClean="0">
              <a:solidFill>
                <a:schemeClr val="bg1"/>
              </a:solidFill>
            </a:rPr>
            <a:t>    Yang   </a:t>
          </a:r>
          <a:r>
            <a:rPr lang="en-US" dirty="0" err="1" smtClean="0">
              <a:solidFill>
                <a:schemeClr val="bg1"/>
              </a:solidFill>
            </a:rPr>
            <a:t>Berubah</a:t>
          </a:r>
          <a:r>
            <a:rPr lang="en-US" dirty="0" smtClean="0">
              <a:solidFill>
                <a:schemeClr val="bg1"/>
              </a:solidFill>
            </a:rPr>
            <a:t>   </a:t>
          </a:r>
          <a:r>
            <a:rPr lang="en-US" dirty="0" err="1" smtClean="0">
              <a:solidFill>
                <a:schemeClr val="bg1"/>
              </a:solidFill>
            </a:rPr>
            <a:t>Antara</a:t>
          </a:r>
          <a:r>
            <a:rPr lang="en-US" dirty="0" smtClean="0">
              <a:solidFill>
                <a:schemeClr val="bg1"/>
              </a:solidFill>
            </a:rPr>
            <a:t>   </a:t>
          </a:r>
          <a:r>
            <a:rPr lang="en-US" dirty="0" err="1" smtClean="0">
              <a:solidFill>
                <a:schemeClr val="bg1"/>
              </a:solidFill>
            </a:rPr>
            <a:t>Kehidupan</a:t>
          </a:r>
          <a:r>
            <a:rPr lang="en-US" dirty="0" smtClean="0">
              <a:solidFill>
                <a:schemeClr val="bg1"/>
              </a:solidFill>
            </a:rPr>
            <a:t>    </a:t>
          </a:r>
          <a:r>
            <a:rPr lang="en-US" dirty="0" err="1" smtClean="0">
              <a:solidFill>
                <a:schemeClr val="bg1"/>
              </a:solidFill>
            </a:rPr>
            <a:t>Politik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Masyarakat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Dengan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Kehidupan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Politik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Pemerintah</a:t>
          </a:r>
          <a:endParaRPr lang="id-ID" dirty="0">
            <a:solidFill>
              <a:schemeClr val="bg1"/>
            </a:solidFill>
          </a:endParaRPr>
        </a:p>
      </dgm:t>
    </dgm:pt>
    <dgm:pt modelId="{AC4525C8-B759-42AB-8E79-F648472099AA}" type="parTrans" cxnId="{372585E8-8B22-41F1-A824-F944DB81C260}">
      <dgm:prSet/>
      <dgm:spPr/>
      <dgm:t>
        <a:bodyPr/>
        <a:lstStyle/>
        <a:p>
          <a:endParaRPr lang="id-ID"/>
        </a:p>
      </dgm:t>
    </dgm:pt>
    <dgm:pt modelId="{A0BF0CC4-68F1-4CD8-8AAE-8EABAAB8B96F}" type="sibTrans" cxnId="{372585E8-8B22-41F1-A824-F944DB81C260}">
      <dgm:prSet/>
      <dgm:spPr/>
      <dgm:t>
        <a:bodyPr/>
        <a:lstStyle/>
        <a:p>
          <a:endParaRPr lang="id-ID"/>
        </a:p>
      </dgm:t>
    </dgm:pt>
    <dgm:pt modelId="{4A456429-692B-4213-A6D7-450E5F18B54E}">
      <dgm:prSet/>
      <dgm:spPr>
        <a:solidFill>
          <a:srgbClr val="FFFF00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bg1"/>
              </a:solidFill>
            </a:rPr>
            <a:t>Kebijaksanaan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Pmerintah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Dibuat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Oleh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Badan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Perwakilan</a:t>
          </a:r>
          <a:r>
            <a:rPr lang="en-US" dirty="0" smtClean="0">
              <a:solidFill>
                <a:schemeClr val="bg1"/>
              </a:solidFill>
            </a:rPr>
            <a:t>  </a:t>
          </a:r>
          <a:r>
            <a:rPr lang="en-US" dirty="0" err="1" smtClean="0">
              <a:solidFill>
                <a:schemeClr val="bg1"/>
              </a:solidFill>
            </a:rPr>
            <a:t>Politik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Tanpa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Paksaan</a:t>
          </a:r>
          <a:r>
            <a:rPr lang="en-US" dirty="0" smtClean="0">
              <a:solidFill>
                <a:schemeClr val="bg1"/>
              </a:solidFill>
            </a:rPr>
            <a:t> Dari </a:t>
          </a:r>
          <a:r>
            <a:rPr lang="en-US" dirty="0" err="1" smtClean="0">
              <a:solidFill>
                <a:schemeClr val="bg1"/>
              </a:solidFill>
            </a:rPr>
            <a:t>Lembaga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Manapun</a:t>
          </a:r>
          <a:endParaRPr lang="id-ID" dirty="0">
            <a:solidFill>
              <a:schemeClr val="bg1"/>
            </a:solidFill>
          </a:endParaRPr>
        </a:p>
      </dgm:t>
    </dgm:pt>
    <dgm:pt modelId="{D0EF23A7-C2C6-4BF1-89D0-444899C867C9}" type="parTrans" cxnId="{51C7FBD3-6363-40A9-A198-A656E258B52C}">
      <dgm:prSet/>
      <dgm:spPr/>
      <dgm:t>
        <a:bodyPr/>
        <a:lstStyle/>
        <a:p>
          <a:endParaRPr lang="id-ID"/>
        </a:p>
      </dgm:t>
    </dgm:pt>
    <dgm:pt modelId="{4987D133-FBDD-46E1-89C1-12028E0DC35C}" type="sibTrans" cxnId="{51C7FBD3-6363-40A9-A198-A656E258B52C}">
      <dgm:prSet/>
      <dgm:spPr/>
      <dgm:t>
        <a:bodyPr/>
        <a:lstStyle/>
        <a:p>
          <a:endParaRPr lang="id-ID"/>
        </a:p>
      </dgm:t>
    </dgm:pt>
    <dgm:pt modelId="{7EBAF670-9BA9-4049-89B3-C8277B16F92B}" type="pres">
      <dgm:prSet presAssocID="{36FF03A2-3263-41B3-A75A-F1ED7691467C}" presName="diagram" presStyleCnt="0">
        <dgm:presLayoutVars>
          <dgm:dir/>
          <dgm:resizeHandles val="exact"/>
        </dgm:presLayoutVars>
      </dgm:prSet>
      <dgm:spPr/>
    </dgm:pt>
    <dgm:pt modelId="{0C373114-D2DA-425A-9539-8619665CBA2D}" type="pres">
      <dgm:prSet presAssocID="{44C2DFB2-25F5-49F0-9384-8CF1CE40E297}" presName="node" presStyleLbl="node1" presStyleIdx="0" presStyleCnt="5" custScaleX="64282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606A73E-F113-4603-B0A5-82AEC22137D3}" type="pres">
      <dgm:prSet presAssocID="{66F7AD3A-BC92-4CCD-84F2-D5B3602EA50D}" presName="sibTrans" presStyleCnt="0"/>
      <dgm:spPr/>
    </dgm:pt>
    <dgm:pt modelId="{EB7B2BFA-69B2-41F9-9688-B6C20C9702A9}" type="pres">
      <dgm:prSet presAssocID="{AC82730F-CD2B-427D-95F6-F0F9EDB5FDB1}" presName="node" presStyleLbl="node1" presStyleIdx="1" presStyleCnt="5" custScaleX="64282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A6AFCF6-C2B8-4A8D-B316-53826018C51B}" type="pres">
      <dgm:prSet presAssocID="{FADF80F6-F96A-41AF-8F65-B2D0590E38B0}" presName="sibTrans" presStyleCnt="0"/>
      <dgm:spPr/>
    </dgm:pt>
    <dgm:pt modelId="{964066DD-D1BD-45A6-858F-136546A4DABE}" type="pres">
      <dgm:prSet presAssocID="{108EEE3F-5D15-462C-877C-052B8CE5CCC4}" presName="node" presStyleLbl="node1" presStyleIdx="2" presStyleCnt="5" custScaleX="64282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56B088B-BE6A-4002-B267-0AE1067F2D49}" type="pres">
      <dgm:prSet presAssocID="{C20B5557-5D6B-42C0-80BC-65BAE126AE2B}" presName="sibTrans" presStyleCnt="0"/>
      <dgm:spPr/>
    </dgm:pt>
    <dgm:pt modelId="{ACFFA749-1958-4694-9335-A7BCDC9D21FE}" type="pres">
      <dgm:prSet presAssocID="{A5CE6C54-5EB9-4095-92C9-E9E0AF03604B}" presName="node" presStyleLbl="node1" presStyleIdx="3" presStyleCnt="5" custScaleX="64282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A3055B7-BA6E-4D9C-A83F-68E964A02347}" type="pres">
      <dgm:prSet presAssocID="{A0BF0CC4-68F1-4CD8-8AAE-8EABAAB8B96F}" presName="sibTrans" presStyleCnt="0"/>
      <dgm:spPr/>
    </dgm:pt>
    <dgm:pt modelId="{C090AD3A-D3EF-44AB-8BF4-E6D63B4BE195}" type="pres">
      <dgm:prSet presAssocID="{4A456429-692B-4213-A6D7-450E5F18B54E}" presName="node" presStyleLbl="node1" presStyleIdx="4" presStyleCnt="5" custScaleX="64282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CBAA33C-672F-4986-A189-AF83881656D9}" type="presOf" srcId="{A5CE6C54-5EB9-4095-92C9-E9E0AF03604B}" destId="{ACFFA749-1958-4694-9335-A7BCDC9D21FE}" srcOrd="0" destOrd="0" presId="urn:microsoft.com/office/officeart/2005/8/layout/default"/>
    <dgm:cxn modelId="{83260B2E-9C7E-4EAC-8467-F6D9CD9ACE78}" type="presOf" srcId="{44C2DFB2-25F5-49F0-9384-8CF1CE40E297}" destId="{0C373114-D2DA-425A-9539-8619665CBA2D}" srcOrd="0" destOrd="0" presId="urn:microsoft.com/office/officeart/2005/8/layout/default"/>
    <dgm:cxn modelId="{CD0DA547-653A-4CBF-A5D4-138520D9D3A9}" type="presOf" srcId="{AC82730F-CD2B-427D-95F6-F0F9EDB5FDB1}" destId="{EB7B2BFA-69B2-41F9-9688-B6C20C9702A9}" srcOrd="0" destOrd="0" presId="urn:microsoft.com/office/officeart/2005/8/layout/default"/>
    <dgm:cxn modelId="{8DD8C8D5-720F-429C-89D4-CEA6F8B6D828}" srcId="{36FF03A2-3263-41B3-A75A-F1ED7691467C}" destId="{AC82730F-CD2B-427D-95F6-F0F9EDB5FDB1}" srcOrd="1" destOrd="0" parTransId="{F03792BD-5AA7-4364-8203-198A05AB386B}" sibTransId="{FADF80F6-F96A-41AF-8F65-B2D0590E38B0}"/>
    <dgm:cxn modelId="{BA898503-A27F-46FE-B1BA-B8655E86BEF7}" type="presOf" srcId="{108EEE3F-5D15-462C-877C-052B8CE5CCC4}" destId="{964066DD-D1BD-45A6-858F-136546A4DABE}" srcOrd="0" destOrd="0" presId="urn:microsoft.com/office/officeart/2005/8/layout/default"/>
    <dgm:cxn modelId="{372585E8-8B22-41F1-A824-F944DB81C260}" srcId="{36FF03A2-3263-41B3-A75A-F1ED7691467C}" destId="{A5CE6C54-5EB9-4095-92C9-E9E0AF03604B}" srcOrd="3" destOrd="0" parTransId="{AC4525C8-B759-42AB-8E79-F648472099AA}" sibTransId="{A0BF0CC4-68F1-4CD8-8AAE-8EABAAB8B96F}"/>
    <dgm:cxn modelId="{051FD866-D52F-4D00-8572-AB1A57175FA8}" srcId="{36FF03A2-3263-41B3-A75A-F1ED7691467C}" destId="{44C2DFB2-25F5-49F0-9384-8CF1CE40E297}" srcOrd="0" destOrd="0" parTransId="{AE550BA4-9544-431D-B6DE-0DAF820D7A22}" sibTransId="{66F7AD3A-BC92-4CCD-84F2-D5B3602EA50D}"/>
    <dgm:cxn modelId="{43A953E9-4C01-45C5-9E93-986F82E84616}" type="presOf" srcId="{4A456429-692B-4213-A6D7-450E5F18B54E}" destId="{C090AD3A-D3EF-44AB-8BF4-E6D63B4BE195}" srcOrd="0" destOrd="0" presId="urn:microsoft.com/office/officeart/2005/8/layout/default"/>
    <dgm:cxn modelId="{7EA01C54-1FFB-41CE-9FF5-2858E9B04082}" srcId="{36FF03A2-3263-41B3-A75A-F1ED7691467C}" destId="{108EEE3F-5D15-462C-877C-052B8CE5CCC4}" srcOrd="2" destOrd="0" parTransId="{CCE5F6D4-4BCD-4FB9-9DF3-2F03E1C9805B}" sibTransId="{C20B5557-5D6B-42C0-80BC-65BAE126AE2B}"/>
    <dgm:cxn modelId="{51C7FBD3-6363-40A9-A198-A656E258B52C}" srcId="{36FF03A2-3263-41B3-A75A-F1ED7691467C}" destId="{4A456429-692B-4213-A6D7-450E5F18B54E}" srcOrd="4" destOrd="0" parTransId="{D0EF23A7-C2C6-4BF1-89D0-444899C867C9}" sibTransId="{4987D133-FBDD-46E1-89C1-12028E0DC35C}"/>
    <dgm:cxn modelId="{B7EB5EFB-E95D-4040-826C-48D430A85990}" type="presOf" srcId="{36FF03A2-3263-41B3-A75A-F1ED7691467C}" destId="{7EBAF670-9BA9-4049-89B3-C8277B16F92B}" srcOrd="0" destOrd="0" presId="urn:microsoft.com/office/officeart/2005/8/layout/default"/>
    <dgm:cxn modelId="{0A44DDE9-CA1F-4AA2-AFB0-BD5EEFA4E4AC}" type="presParOf" srcId="{7EBAF670-9BA9-4049-89B3-C8277B16F92B}" destId="{0C373114-D2DA-425A-9539-8619665CBA2D}" srcOrd="0" destOrd="0" presId="urn:microsoft.com/office/officeart/2005/8/layout/default"/>
    <dgm:cxn modelId="{8C619277-60C6-4CEB-8DEA-B7A811B544D7}" type="presParOf" srcId="{7EBAF670-9BA9-4049-89B3-C8277B16F92B}" destId="{D606A73E-F113-4603-B0A5-82AEC22137D3}" srcOrd="1" destOrd="0" presId="urn:microsoft.com/office/officeart/2005/8/layout/default"/>
    <dgm:cxn modelId="{708AF4D4-B1B0-4762-B8A4-5B8F792F66F1}" type="presParOf" srcId="{7EBAF670-9BA9-4049-89B3-C8277B16F92B}" destId="{EB7B2BFA-69B2-41F9-9688-B6C20C9702A9}" srcOrd="2" destOrd="0" presId="urn:microsoft.com/office/officeart/2005/8/layout/default"/>
    <dgm:cxn modelId="{AA71810B-9F31-412D-89EF-7AAD8FE169FF}" type="presParOf" srcId="{7EBAF670-9BA9-4049-89B3-C8277B16F92B}" destId="{1A6AFCF6-C2B8-4A8D-B316-53826018C51B}" srcOrd="3" destOrd="0" presId="urn:microsoft.com/office/officeart/2005/8/layout/default"/>
    <dgm:cxn modelId="{FEEBE568-EA15-4082-82F5-A53883641525}" type="presParOf" srcId="{7EBAF670-9BA9-4049-89B3-C8277B16F92B}" destId="{964066DD-D1BD-45A6-858F-136546A4DABE}" srcOrd="4" destOrd="0" presId="urn:microsoft.com/office/officeart/2005/8/layout/default"/>
    <dgm:cxn modelId="{0A29F9D3-32F1-4D71-A897-4B22CD86B4E7}" type="presParOf" srcId="{7EBAF670-9BA9-4049-89B3-C8277B16F92B}" destId="{156B088B-BE6A-4002-B267-0AE1067F2D49}" srcOrd="5" destOrd="0" presId="urn:microsoft.com/office/officeart/2005/8/layout/default"/>
    <dgm:cxn modelId="{8C4BF620-AA1D-4B69-BA97-E176E9F07BE4}" type="presParOf" srcId="{7EBAF670-9BA9-4049-89B3-C8277B16F92B}" destId="{ACFFA749-1958-4694-9335-A7BCDC9D21FE}" srcOrd="6" destOrd="0" presId="urn:microsoft.com/office/officeart/2005/8/layout/default"/>
    <dgm:cxn modelId="{45FAD395-4D35-4A92-9302-7C5DF201B0D6}" type="presParOf" srcId="{7EBAF670-9BA9-4049-89B3-C8277B16F92B}" destId="{0A3055B7-BA6E-4D9C-A83F-68E964A02347}" srcOrd="7" destOrd="0" presId="urn:microsoft.com/office/officeart/2005/8/layout/default"/>
    <dgm:cxn modelId="{8AD4348D-D678-4629-9A92-C4932E92485F}" type="presParOf" srcId="{7EBAF670-9BA9-4049-89B3-C8277B16F92B}" destId="{C090AD3A-D3EF-44AB-8BF4-E6D63B4BE195}" srcOrd="8" destOrd="0" presId="urn:microsoft.com/office/officeart/2005/8/layout/default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21430C-E239-4A71-8AD8-C563B5F39D6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F71E6E54-675A-4348-8014-8B287A45A625}">
      <dgm:prSet phldrT="[Text]"/>
      <dgm:spPr>
        <a:solidFill>
          <a:srgbClr val="CC00CC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tx1"/>
              </a:solidFill>
            </a:rPr>
            <a:t>Penempatan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Pejabat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Pemerintahan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Dengan</a:t>
          </a:r>
          <a:r>
            <a:rPr lang="en-US" dirty="0" smtClean="0">
              <a:solidFill>
                <a:schemeClr val="tx1"/>
              </a:solidFill>
            </a:rPr>
            <a:t> Merit </a:t>
          </a:r>
          <a:r>
            <a:rPr lang="en-US" dirty="0" err="1" smtClean="0">
              <a:solidFill>
                <a:schemeClr val="tx1"/>
              </a:solidFill>
            </a:rPr>
            <a:t>Sistem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Bukan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Poil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Sistem</a:t>
          </a:r>
          <a:endParaRPr lang="id-ID" dirty="0">
            <a:solidFill>
              <a:schemeClr val="tx1"/>
            </a:solidFill>
          </a:endParaRPr>
        </a:p>
      </dgm:t>
    </dgm:pt>
    <dgm:pt modelId="{0ACE46A3-052F-482C-9DC7-9E3E5783A45C}" type="parTrans" cxnId="{C9684BBF-0DEE-46D9-8709-E67A596AD77D}">
      <dgm:prSet/>
      <dgm:spPr/>
      <dgm:t>
        <a:bodyPr/>
        <a:lstStyle/>
        <a:p>
          <a:endParaRPr lang="id-ID"/>
        </a:p>
      </dgm:t>
    </dgm:pt>
    <dgm:pt modelId="{9739DDEC-8FB7-4226-BBF0-3A70F9796A79}" type="sibTrans" cxnId="{C9684BBF-0DEE-46D9-8709-E67A596AD77D}">
      <dgm:prSet/>
      <dgm:spPr/>
      <dgm:t>
        <a:bodyPr/>
        <a:lstStyle/>
        <a:p>
          <a:endParaRPr lang="id-ID"/>
        </a:p>
      </dgm:t>
    </dgm:pt>
    <dgm:pt modelId="{83FA7651-1F10-44B5-9F97-D60532A96723}">
      <dgm:prSet/>
      <dgm:spPr>
        <a:solidFill>
          <a:srgbClr val="CC00CC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tx1"/>
              </a:solidFill>
            </a:rPr>
            <a:t>Penyelesaian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Secara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Damai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Bukan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Dengan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Kompromi</a:t>
          </a:r>
          <a:endParaRPr lang="id-ID" dirty="0">
            <a:solidFill>
              <a:schemeClr val="tx1"/>
            </a:solidFill>
          </a:endParaRPr>
        </a:p>
      </dgm:t>
    </dgm:pt>
    <dgm:pt modelId="{C439CD9B-54A8-463E-B281-2302D040DDE1}" type="parTrans" cxnId="{8420B8E0-9288-42C7-A560-2A13FC12CCFF}">
      <dgm:prSet/>
      <dgm:spPr/>
      <dgm:t>
        <a:bodyPr/>
        <a:lstStyle/>
        <a:p>
          <a:endParaRPr lang="id-ID"/>
        </a:p>
      </dgm:t>
    </dgm:pt>
    <dgm:pt modelId="{0295EC5D-5034-4C8E-AF5E-21C51A151B65}" type="sibTrans" cxnId="{8420B8E0-9288-42C7-A560-2A13FC12CCFF}">
      <dgm:prSet/>
      <dgm:spPr/>
      <dgm:t>
        <a:bodyPr/>
        <a:lstStyle/>
        <a:p>
          <a:endParaRPr lang="id-ID"/>
        </a:p>
      </dgm:t>
    </dgm:pt>
    <dgm:pt modelId="{E7220B92-A567-46D6-A4C1-949643C9C77D}">
      <dgm:prSet/>
      <dgm:spPr>
        <a:solidFill>
          <a:srgbClr val="CC00CC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tx1"/>
              </a:solidFill>
            </a:rPr>
            <a:t>Jaminan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Terhadap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Kebebasan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Individu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Dalam</a:t>
          </a:r>
          <a:r>
            <a:rPr lang="en-US" dirty="0" smtClean="0">
              <a:solidFill>
                <a:schemeClr val="tx1"/>
              </a:solidFill>
            </a:rPr>
            <a:t> Batas-</a:t>
          </a:r>
          <a:r>
            <a:rPr lang="en-US" dirty="0" err="1" smtClean="0">
              <a:solidFill>
                <a:schemeClr val="tx1"/>
              </a:solidFill>
            </a:rPr>
            <a:t>batas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Tertentu</a:t>
          </a:r>
          <a:r>
            <a:rPr lang="en-US" dirty="0" smtClean="0">
              <a:solidFill>
                <a:schemeClr val="tx1"/>
              </a:solidFill>
            </a:rPr>
            <a:t>.</a:t>
          </a:r>
          <a:endParaRPr lang="id-ID" dirty="0">
            <a:solidFill>
              <a:schemeClr val="tx1"/>
            </a:solidFill>
          </a:endParaRPr>
        </a:p>
      </dgm:t>
    </dgm:pt>
    <dgm:pt modelId="{3F419993-0E07-4EE4-A52E-BF7B874A7DC0}" type="parTrans" cxnId="{A8744134-461D-4453-8D2B-2AF5B6E07905}">
      <dgm:prSet/>
      <dgm:spPr/>
      <dgm:t>
        <a:bodyPr/>
        <a:lstStyle/>
        <a:p>
          <a:endParaRPr lang="id-ID"/>
        </a:p>
      </dgm:t>
    </dgm:pt>
    <dgm:pt modelId="{9A482337-FB4B-44F7-A162-3D033CDD9A0D}" type="sibTrans" cxnId="{A8744134-461D-4453-8D2B-2AF5B6E07905}">
      <dgm:prSet/>
      <dgm:spPr/>
      <dgm:t>
        <a:bodyPr/>
        <a:lstStyle/>
        <a:p>
          <a:endParaRPr lang="id-ID"/>
        </a:p>
      </dgm:t>
    </dgm:pt>
    <dgm:pt modelId="{60676C1A-BA84-4C63-B2C5-07813398A3D9}">
      <dgm:prSet/>
      <dgm:spPr>
        <a:solidFill>
          <a:srgbClr val="CC00CC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tx1"/>
              </a:solidFill>
            </a:rPr>
            <a:t>Konstitusi</a:t>
          </a:r>
          <a:r>
            <a:rPr lang="en-US" dirty="0" smtClean="0">
              <a:solidFill>
                <a:schemeClr val="tx1"/>
              </a:solidFill>
            </a:rPr>
            <a:t>/ UUD Yang </a:t>
          </a:r>
          <a:r>
            <a:rPr lang="en-US" dirty="0" err="1" smtClean="0">
              <a:solidFill>
                <a:schemeClr val="tx1"/>
              </a:solidFill>
            </a:rPr>
            <a:t>Demokratis</a:t>
          </a:r>
          <a:endParaRPr lang="id-ID" dirty="0">
            <a:solidFill>
              <a:schemeClr val="tx1"/>
            </a:solidFill>
          </a:endParaRPr>
        </a:p>
      </dgm:t>
    </dgm:pt>
    <dgm:pt modelId="{5D8CAD9C-3AEE-4278-845B-753E1D99BBF1}" type="parTrans" cxnId="{ED3CCA93-4D35-4237-B98B-87A0FF1A329F}">
      <dgm:prSet/>
      <dgm:spPr/>
      <dgm:t>
        <a:bodyPr/>
        <a:lstStyle/>
        <a:p>
          <a:endParaRPr lang="id-ID"/>
        </a:p>
      </dgm:t>
    </dgm:pt>
    <dgm:pt modelId="{4864E796-CBA8-4452-825E-F90F184AC70A}" type="sibTrans" cxnId="{ED3CCA93-4D35-4237-B98B-87A0FF1A329F}">
      <dgm:prSet/>
      <dgm:spPr/>
      <dgm:t>
        <a:bodyPr/>
        <a:lstStyle/>
        <a:p>
          <a:endParaRPr lang="id-ID"/>
        </a:p>
      </dgm:t>
    </dgm:pt>
    <dgm:pt modelId="{FB8C6B54-C589-4E8B-A291-ABA92A235EA7}">
      <dgm:prSet/>
      <dgm:spPr>
        <a:solidFill>
          <a:srgbClr val="CC00CC"/>
        </a:solidFill>
      </dgm:spPr>
      <dgm:t>
        <a:bodyPr/>
        <a:lstStyle/>
        <a:p>
          <a:pPr algn="l"/>
          <a:r>
            <a:rPr lang="en-US" dirty="0" err="1" smtClean="0">
              <a:solidFill>
                <a:schemeClr val="tx1"/>
              </a:solidFill>
            </a:rPr>
            <a:t>Prinsip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Persetujuan</a:t>
          </a:r>
          <a:endParaRPr lang="id-ID" dirty="0">
            <a:solidFill>
              <a:schemeClr val="tx1"/>
            </a:solidFill>
          </a:endParaRPr>
        </a:p>
      </dgm:t>
    </dgm:pt>
    <dgm:pt modelId="{2D781654-E149-4FD4-B5F0-2A83F78CBE54}" type="parTrans" cxnId="{16396452-E69D-4DAF-A532-84B2A73589FC}">
      <dgm:prSet/>
      <dgm:spPr/>
      <dgm:t>
        <a:bodyPr/>
        <a:lstStyle/>
        <a:p>
          <a:endParaRPr lang="id-ID"/>
        </a:p>
      </dgm:t>
    </dgm:pt>
    <dgm:pt modelId="{DB290EEF-F830-4557-A9BA-A7F69E08C781}" type="sibTrans" cxnId="{16396452-E69D-4DAF-A532-84B2A73589FC}">
      <dgm:prSet/>
      <dgm:spPr/>
      <dgm:t>
        <a:bodyPr/>
        <a:lstStyle/>
        <a:p>
          <a:endParaRPr lang="id-ID"/>
        </a:p>
      </dgm:t>
    </dgm:pt>
    <dgm:pt modelId="{B57172CA-571F-45C3-9AAB-8517B1CCF46C}" type="pres">
      <dgm:prSet presAssocID="{B221430C-E239-4A71-8AD8-C563B5F39D65}" presName="diagram" presStyleCnt="0">
        <dgm:presLayoutVars>
          <dgm:dir/>
          <dgm:resizeHandles val="exact"/>
        </dgm:presLayoutVars>
      </dgm:prSet>
      <dgm:spPr/>
    </dgm:pt>
    <dgm:pt modelId="{3CC0DEE5-47FC-47BF-BB6D-2FAA3CC25965}" type="pres">
      <dgm:prSet presAssocID="{F71E6E54-675A-4348-8014-8B287A45A625}" presName="node" presStyleLbl="node1" presStyleIdx="0" presStyleCnt="5" custScaleX="60841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7C19E1C-D28A-49A2-9784-7D189E088ADF}" type="pres">
      <dgm:prSet presAssocID="{9739DDEC-8FB7-4226-BBF0-3A70F9796A79}" presName="sibTrans" presStyleCnt="0"/>
      <dgm:spPr/>
    </dgm:pt>
    <dgm:pt modelId="{7A6375A8-3E25-41D5-86E1-A63792FA4D10}" type="pres">
      <dgm:prSet presAssocID="{83FA7651-1F10-44B5-9F97-D60532A96723}" presName="node" presStyleLbl="node1" presStyleIdx="1" presStyleCnt="5" custScaleX="60841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EA3C5D7-4C0D-4F26-8811-207C3778E504}" type="pres">
      <dgm:prSet presAssocID="{0295EC5D-5034-4C8E-AF5E-21C51A151B65}" presName="sibTrans" presStyleCnt="0"/>
      <dgm:spPr/>
    </dgm:pt>
    <dgm:pt modelId="{7802496F-BBD3-4EF3-AB47-F76597AEF775}" type="pres">
      <dgm:prSet presAssocID="{E7220B92-A567-46D6-A4C1-949643C9C77D}" presName="node" presStyleLbl="node1" presStyleIdx="2" presStyleCnt="5" custScaleX="60841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C501BC3-17A9-46A7-A589-59AD265C7E91}" type="pres">
      <dgm:prSet presAssocID="{9A482337-FB4B-44F7-A162-3D033CDD9A0D}" presName="sibTrans" presStyleCnt="0"/>
      <dgm:spPr/>
    </dgm:pt>
    <dgm:pt modelId="{9740FED1-FFB3-49AE-B972-B6EAF669DB64}" type="pres">
      <dgm:prSet presAssocID="{60676C1A-BA84-4C63-B2C5-07813398A3D9}" presName="node" presStyleLbl="node1" presStyleIdx="3" presStyleCnt="5" custScaleX="60841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6A9BB47-092A-47CE-8037-B8F941FE6A8A}" type="pres">
      <dgm:prSet presAssocID="{4864E796-CBA8-4452-825E-F90F184AC70A}" presName="sibTrans" presStyleCnt="0"/>
      <dgm:spPr/>
    </dgm:pt>
    <dgm:pt modelId="{08A8EF9B-A57C-4162-96EF-8DF96A00B05A}" type="pres">
      <dgm:prSet presAssocID="{FB8C6B54-C589-4E8B-A291-ABA92A235EA7}" presName="node" presStyleLbl="node1" presStyleIdx="4" presStyleCnt="5" custScaleX="60841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EC577AE-7386-421D-A652-613BEC75CC47}" type="presOf" srcId="{E7220B92-A567-46D6-A4C1-949643C9C77D}" destId="{7802496F-BBD3-4EF3-AB47-F76597AEF775}" srcOrd="0" destOrd="0" presId="urn:microsoft.com/office/officeart/2005/8/layout/default"/>
    <dgm:cxn modelId="{529B2A9B-DF19-457E-9F32-E9A69627E4C9}" type="presOf" srcId="{83FA7651-1F10-44B5-9F97-D60532A96723}" destId="{7A6375A8-3E25-41D5-86E1-A63792FA4D10}" srcOrd="0" destOrd="0" presId="urn:microsoft.com/office/officeart/2005/8/layout/default"/>
    <dgm:cxn modelId="{2B15B037-C2B4-454B-82A1-7D4823861904}" type="presOf" srcId="{B221430C-E239-4A71-8AD8-C563B5F39D65}" destId="{B57172CA-571F-45C3-9AAB-8517B1CCF46C}" srcOrd="0" destOrd="0" presId="urn:microsoft.com/office/officeart/2005/8/layout/default"/>
    <dgm:cxn modelId="{ED3CCA93-4D35-4237-B98B-87A0FF1A329F}" srcId="{B221430C-E239-4A71-8AD8-C563B5F39D65}" destId="{60676C1A-BA84-4C63-B2C5-07813398A3D9}" srcOrd="3" destOrd="0" parTransId="{5D8CAD9C-3AEE-4278-845B-753E1D99BBF1}" sibTransId="{4864E796-CBA8-4452-825E-F90F184AC70A}"/>
    <dgm:cxn modelId="{A8744134-461D-4453-8D2B-2AF5B6E07905}" srcId="{B221430C-E239-4A71-8AD8-C563B5F39D65}" destId="{E7220B92-A567-46D6-A4C1-949643C9C77D}" srcOrd="2" destOrd="0" parTransId="{3F419993-0E07-4EE4-A52E-BF7B874A7DC0}" sibTransId="{9A482337-FB4B-44F7-A162-3D033CDD9A0D}"/>
    <dgm:cxn modelId="{0229473E-D1AD-42A5-B731-A16EC14329F2}" type="presOf" srcId="{60676C1A-BA84-4C63-B2C5-07813398A3D9}" destId="{9740FED1-FFB3-49AE-B972-B6EAF669DB64}" srcOrd="0" destOrd="0" presId="urn:microsoft.com/office/officeart/2005/8/layout/default"/>
    <dgm:cxn modelId="{8420B8E0-9288-42C7-A560-2A13FC12CCFF}" srcId="{B221430C-E239-4A71-8AD8-C563B5F39D65}" destId="{83FA7651-1F10-44B5-9F97-D60532A96723}" srcOrd="1" destOrd="0" parTransId="{C439CD9B-54A8-463E-B281-2302D040DDE1}" sibTransId="{0295EC5D-5034-4C8E-AF5E-21C51A151B65}"/>
    <dgm:cxn modelId="{A3DC5785-7ADC-433E-B589-DEC9E311F829}" type="presOf" srcId="{F71E6E54-675A-4348-8014-8B287A45A625}" destId="{3CC0DEE5-47FC-47BF-BB6D-2FAA3CC25965}" srcOrd="0" destOrd="0" presId="urn:microsoft.com/office/officeart/2005/8/layout/default"/>
    <dgm:cxn modelId="{37831DC8-DABB-4007-9038-CCFAE5046B53}" type="presOf" srcId="{FB8C6B54-C589-4E8B-A291-ABA92A235EA7}" destId="{08A8EF9B-A57C-4162-96EF-8DF96A00B05A}" srcOrd="0" destOrd="0" presId="urn:microsoft.com/office/officeart/2005/8/layout/default"/>
    <dgm:cxn modelId="{16396452-E69D-4DAF-A532-84B2A73589FC}" srcId="{B221430C-E239-4A71-8AD8-C563B5F39D65}" destId="{FB8C6B54-C589-4E8B-A291-ABA92A235EA7}" srcOrd="4" destOrd="0" parTransId="{2D781654-E149-4FD4-B5F0-2A83F78CBE54}" sibTransId="{DB290EEF-F830-4557-A9BA-A7F69E08C781}"/>
    <dgm:cxn modelId="{C9684BBF-0DEE-46D9-8709-E67A596AD77D}" srcId="{B221430C-E239-4A71-8AD8-C563B5F39D65}" destId="{F71E6E54-675A-4348-8014-8B287A45A625}" srcOrd="0" destOrd="0" parTransId="{0ACE46A3-052F-482C-9DC7-9E3E5783A45C}" sibTransId="{9739DDEC-8FB7-4226-BBF0-3A70F9796A79}"/>
    <dgm:cxn modelId="{41E2FE99-6BBD-4AD8-9847-9632006A6D9B}" type="presParOf" srcId="{B57172CA-571F-45C3-9AAB-8517B1CCF46C}" destId="{3CC0DEE5-47FC-47BF-BB6D-2FAA3CC25965}" srcOrd="0" destOrd="0" presId="urn:microsoft.com/office/officeart/2005/8/layout/default"/>
    <dgm:cxn modelId="{370F6535-7C83-4EC0-BF2A-E9C6A3E9909E}" type="presParOf" srcId="{B57172CA-571F-45C3-9AAB-8517B1CCF46C}" destId="{77C19E1C-D28A-49A2-9784-7D189E088ADF}" srcOrd="1" destOrd="0" presId="urn:microsoft.com/office/officeart/2005/8/layout/default"/>
    <dgm:cxn modelId="{A8392344-A0A8-4556-898D-FE632E0218E4}" type="presParOf" srcId="{B57172CA-571F-45C3-9AAB-8517B1CCF46C}" destId="{7A6375A8-3E25-41D5-86E1-A63792FA4D10}" srcOrd="2" destOrd="0" presId="urn:microsoft.com/office/officeart/2005/8/layout/default"/>
    <dgm:cxn modelId="{4A35DA6B-EA74-4F34-82C9-6D0327BE200F}" type="presParOf" srcId="{B57172CA-571F-45C3-9AAB-8517B1CCF46C}" destId="{8EA3C5D7-4C0D-4F26-8811-207C3778E504}" srcOrd="3" destOrd="0" presId="urn:microsoft.com/office/officeart/2005/8/layout/default"/>
    <dgm:cxn modelId="{6017878A-9E05-4B9E-ADB7-25C85C6CA7B8}" type="presParOf" srcId="{B57172CA-571F-45C3-9AAB-8517B1CCF46C}" destId="{7802496F-BBD3-4EF3-AB47-F76597AEF775}" srcOrd="4" destOrd="0" presId="urn:microsoft.com/office/officeart/2005/8/layout/default"/>
    <dgm:cxn modelId="{C5F17A39-AD90-450C-9943-3FDB299CB3EE}" type="presParOf" srcId="{B57172CA-571F-45C3-9AAB-8517B1CCF46C}" destId="{CC501BC3-17A9-46A7-A589-59AD265C7E91}" srcOrd="5" destOrd="0" presId="urn:microsoft.com/office/officeart/2005/8/layout/default"/>
    <dgm:cxn modelId="{A233A1DD-7857-4099-A00F-99C453A244D5}" type="presParOf" srcId="{B57172CA-571F-45C3-9AAB-8517B1CCF46C}" destId="{9740FED1-FFB3-49AE-B972-B6EAF669DB64}" srcOrd="6" destOrd="0" presId="urn:microsoft.com/office/officeart/2005/8/layout/default"/>
    <dgm:cxn modelId="{390C8FAF-C8BD-469A-8E7A-826F13546BB4}" type="presParOf" srcId="{B57172CA-571F-45C3-9AAB-8517B1CCF46C}" destId="{26A9BB47-092A-47CE-8037-B8F941FE6A8A}" srcOrd="7" destOrd="0" presId="urn:microsoft.com/office/officeart/2005/8/layout/default"/>
    <dgm:cxn modelId="{33F22CED-F209-48AE-A205-1273F99F6544}" type="presParOf" srcId="{B57172CA-571F-45C3-9AAB-8517B1CCF46C}" destId="{08A8EF9B-A57C-4162-96EF-8DF96A00B05A}" srcOrd="8" destOrd="0" presId="urn:microsoft.com/office/officeart/2005/8/layout/default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1AB89B-2580-48F3-9E5D-26FCF3E76E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A875F3BF-EBC2-49E1-AC95-AC0BCC25AF29}">
      <dgm:prSet phldrT="[Text]" custT="1"/>
      <dgm:spPr>
        <a:solidFill>
          <a:srgbClr val="92D050"/>
        </a:solidFill>
      </dgm:spPr>
      <dgm:t>
        <a:bodyPr/>
        <a:lstStyle/>
        <a:p>
          <a:r>
            <a:rPr lang="id-ID" sz="1600" dirty="0" smtClean="0">
              <a:solidFill>
                <a:schemeClr val="bg1"/>
              </a:solidFill>
            </a:rPr>
            <a:t>1. </a:t>
          </a:r>
          <a:r>
            <a:rPr lang="en-US" sz="1600" dirty="0" err="1" smtClean="0">
              <a:solidFill>
                <a:schemeClr val="bg1"/>
              </a:solidFill>
            </a:rPr>
            <a:t>Hak-hak</a:t>
          </a:r>
          <a:r>
            <a:rPr lang="en-US" sz="1600" dirty="0" smtClean="0">
              <a:solidFill>
                <a:schemeClr val="bg1"/>
              </a:solidFill>
            </a:rPr>
            <a:t>  </a:t>
          </a:r>
          <a:r>
            <a:rPr lang="en-US" sz="1600" dirty="0" err="1" smtClean="0">
              <a:solidFill>
                <a:schemeClr val="bg1"/>
              </a:solidFill>
            </a:rPr>
            <a:t>Warga</a:t>
          </a:r>
          <a:r>
            <a:rPr lang="en-US" sz="1600" dirty="0" smtClean="0">
              <a:solidFill>
                <a:schemeClr val="bg1"/>
              </a:solidFill>
            </a:rPr>
            <a:t>  Negara  yang   </a:t>
          </a:r>
          <a:r>
            <a:rPr lang="en-US" sz="1600" dirty="0" err="1" smtClean="0">
              <a:solidFill>
                <a:schemeClr val="bg1"/>
              </a:solidFill>
            </a:rPr>
            <a:t>Kesetaraannya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Terjamin</a:t>
          </a:r>
          <a:r>
            <a:rPr lang="en-US" sz="1600" dirty="0" smtClean="0">
              <a:solidFill>
                <a:schemeClr val="bg1"/>
              </a:solidFill>
            </a:rPr>
            <a:t> (Guaranteed  Framework of Equal Citizen Rights).</a:t>
          </a:r>
          <a:endParaRPr lang="id-ID" sz="1600" dirty="0">
            <a:solidFill>
              <a:schemeClr val="bg1"/>
            </a:solidFill>
          </a:endParaRPr>
        </a:p>
      </dgm:t>
    </dgm:pt>
    <dgm:pt modelId="{E3E4E930-1A15-4E16-8549-714A06A65204}" type="parTrans" cxnId="{A4695C30-5D44-4297-B87E-0608C465EAD1}">
      <dgm:prSet/>
      <dgm:spPr/>
      <dgm:t>
        <a:bodyPr/>
        <a:lstStyle/>
        <a:p>
          <a:endParaRPr lang="id-ID"/>
        </a:p>
      </dgm:t>
    </dgm:pt>
    <dgm:pt modelId="{1BBD7DD8-3686-49FE-AF4A-0380B7554349}" type="sibTrans" cxnId="{A4695C30-5D44-4297-B87E-0608C465EAD1}">
      <dgm:prSet/>
      <dgm:spPr/>
      <dgm:t>
        <a:bodyPr/>
        <a:lstStyle/>
        <a:p>
          <a:endParaRPr lang="id-ID"/>
        </a:p>
      </dgm:t>
    </dgm:pt>
    <dgm:pt modelId="{985C363F-A8B3-4011-B630-E2D0BF598D34}">
      <dgm:prSet phldrT="[Text]" custT="1"/>
      <dgm:spPr>
        <a:solidFill>
          <a:schemeClr val="tx1">
            <a:lumMod val="85000"/>
          </a:schemeClr>
        </a:solidFill>
      </dgm:spPr>
      <dgm:t>
        <a:bodyPr/>
        <a:lstStyle/>
        <a:p>
          <a:r>
            <a:rPr lang="en-US" sz="1600" dirty="0" err="1" smtClean="0">
              <a:solidFill>
                <a:schemeClr val="bg1"/>
              </a:solidFill>
            </a:rPr>
            <a:t>Komponen</a:t>
          </a:r>
          <a:r>
            <a:rPr lang="en-US" sz="1600" dirty="0" smtClean="0">
              <a:solidFill>
                <a:schemeClr val="bg1"/>
              </a:solidFill>
            </a:rPr>
            <a:t>  </a:t>
          </a:r>
          <a:r>
            <a:rPr lang="en-US" sz="1600" dirty="0" err="1" smtClean="0">
              <a:solidFill>
                <a:schemeClr val="bg1"/>
              </a:solidFill>
            </a:rPr>
            <a:t>pertama</a:t>
          </a:r>
          <a:r>
            <a:rPr lang="en-US" sz="1600" dirty="0" smtClean="0">
              <a:solidFill>
                <a:schemeClr val="bg1"/>
              </a:solidFill>
            </a:rPr>
            <a:t>  </a:t>
          </a:r>
          <a:r>
            <a:rPr lang="en-US" sz="1600" dirty="0" err="1" smtClean="0">
              <a:solidFill>
                <a:schemeClr val="bg1"/>
              </a:solidFill>
            </a:rPr>
            <a:t>ini</a:t>
          </a:r>
          <a:r>
            <a:rPr lang="en-US" sz="1600" dirty="0" smtClean="0">
              <a:solidFill>
                <a:schemeClr val="bg1"/>
              </a:solidFill>
            </a:rPr>
            <a:t>  </a:t>
          </a:r>
          <a:r>
            <a:rPr lang="en-US" sz="1600" dirty="0" err="1" smtClean="0">
              <a:solidFill>
                <a:schemeClr val="bg1"/>
              </a:solidFill>
            </a:rPr>
            <a:t>terdiri</a:t>
          </a:r>
          <a:r>
            <a:rPr lang="en-US" sz="1600" dirty="0" smtClean="0">
              <a:solidFill>
                <a:schemeClr val="bg1"/>
              </a:solidFill>
            </a:rPr>
            <a:t>  </a:t>
          </a:r>
          <a:r>
            <a:rPr lang="en-US" sz="1600" dirty="0" err="1" smtClean="0">
              <a:solidFill>
                <a:schemeClr val="bg1"/>
              </a:solidFill>
            </a:rPr>
            <a:t>dari</a:t>
          </a:r>
          <a:r>
            <a:rPr lang="en-US" sz="1600" dirty="0" smtClean="0">
              <a:solidFill>
                <a:schemeClr val="bg1"/>
              </a:solidFill>
            </a:rPr>
            <a:t>  2  </a:t>
          </a:r>
          <a:r>
            <a:rPr lang="en-US" sz="1600" dirty="0" err="1" smtClean="0">
              <a:solidFill>
                <a:schemeClr val="bg1"/>
              </a:solidFill>
            </a:rPr>
            <a:t>tema</a:t>
          </a:r>
          <a:r>
            <a:rPr lang="en-US" sz="1600" dirty="0" smtClean="0">
              <a:solidFill>
                <a:schemeClr val="bg1"/>
              </a:solidFill>
            </a:rPr>
            <a:t>,  </a:t>
          </a:r>
          <a:r>
            <a:rPr lang="en-US" sz="1600" dirty="0" err="1" smtClean="0">
              <a:solidFill>
                <a:schemeClr val="bg1"/>
              </a:solidFill>
            </a:rPr>
            <a:t>yaitu</a:t>
          </a:r>
          <a:r>
            <a:rPr lang="en-US" sz="1600" dirty="0" smtClean="0">
              <a:solidFill>
                <a:schemeClr val="bg1"/>
              </a:solidFill>
            </a:rPr>
            <a:t>:  1) </a:t>
          </a:r>
          <a:r>
            <a:rPr lang="en-US" sz="1600" dirty="0" err="1" smtClean="0">
              <a:solidFill>
                <a:schemeClr val="bg1"/>
              </a:solidFill>
            </a:rPr>
            <a:t>Kewarganegaraan</a:t>
          </a:r>
          <a:r>
            <a:rPr lang="en-US" sz="1600" dirty="0" smtClean="0">
              <a:solidFill>
                <a:schemeClr val="bg1"/>
              </a:solidFill>
            </a:rPr>
            <a:t>  yang  </a:t>
          </a:r>
          <a:r>
            <a:rPr lang="en-US" sz="1600" dirty="0" err="1" smtClean="0">
              <a:solidFill>
                <a:schemeClr val="bg1"/>
              </a:solidFill>
            </a:rPr>
            <a:t>Setara</a:t>
          </a:r>
          <a:r>
            <a:rPr lang="en-US" sz="1600" dirty="0" smtClean="0">
              <a:solidFill>
                <a:schemeClr val="bg1"/>
              </a:solidFill>
            </a:rPr>
            <a:t>  (Common Citizenship),  </a:t>
          </a:r>
          <a:r>
            <a:rPr lang="en-US" sz="1600" dirty="0" err="1" smtClean="0">
              <a:solidFill>
                <a:schemeClr val="bg1"/>
              </a:solidFill>
            </a:rPr>
            <a:t>dan</a:t>
          </a:r>
          <a:r>
            <a:rPr lang="en-US" sz="1600" dirty="0" smtClean="0">
              <a:solidFill>
                <a:schemeClr val="bg1"/>
              </a:solidFill>
            </a:rPr>
            <a:t>  2)  </a:t>
          </a:r>
          <a:r>
            <a:rPr lang="en-US" sz="1600" dirty="0" err="1" smtClean="0">
              <a:solidFill>
                <a:schemeClr val="bg1"/>
              </a:solidFill>
            </a:rPr>
            <a:t>Hak-hak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Sipil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dan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Politik</a:t>
          </a:r>
          <a:r>
            <a:rPr lang="en-US" sz="1600" dirty="0" smtClean="0">
              <a:solidFill>
                <a:schemeClr val="bg1"/>
              </a:solidFill>
            </a:rPr>
            <a:t> (Civil and Political Rights).</a:t>
          </a:r>
          <a:endParaRPr lang="id-ID" sz="1600" dirty="0">
            <a:solidFill>
              <a:schemeClr val="bg1"/>
            </a:solidFill>
          </a:endParaRPr>
        </a:p>
      </dgm:t>
    </dgm:pt>
    <dgm:pt modelId="{24EDAB37-85DF-4CEF-AAB2-BE4388B07328}" type="parTrans" cxnId="{7647CE27-78E4-4856-A325-DB0A7580D760}">
      <dgm:prSet/>
      <dgm:spPr/>
      <dgm:t>
        <a:bodyPr/>
        <a:lstStyle/>
        <a:p>
          <a:endParaRPr lang="id-ID"/>
        </a:p>
      </dgm:t>
    </dgm:pt>
    <dgm:pt modelId="{36456D4C-E2CF-4F05-9F49-E2F7D67ED432}" type="sibTrans" cxnId="{7647CE27-78E4-4856-A325-DB0A7580D760}">
      <dgm:prSet/>
      <dgm:spPr/>
      <dgm:t>
        <a:bodyPr/>
        <a:lstStyle/>
        <a:p>
          <a:endParaRPr lang="id-ID"/>
        </a:p>
      </dgm:t>
    </dgm:pt>
    <dgm:pt modelId="{7E6BD847-A99D-4178-AD08-54088DBA87FE}">
      <dgm:prSet phldrT="[Text]" custT="1"/>
      <dgm:spPr>
        <a:solidFill>
          <a:srgbClr val="92D050"/>
        </a:solidFill>
      </dgm:spPr>
      <dgm:t>
        <a:bodyPr/>
        <a:lstStyle/>
        <a:p>
          <a:r>
            <a:rPr lang="id-ID" sz="1600" dirty="0" smtClean="0">
              <a:solidFill>
                <a:schemeClr val="bg1"/>
              </a:solidFill>
            </a:rPr>
            <a:t>2. </a:t>
          </a:r>
          <a:r>
            <a:rPr lang="en-US" sz="1600" dirty="0" err="1" smtClean="0">
              <a:solidFill>
                <a:schemeClr val="bg1"/>
              </a:solidFill>
            </a:rPr>
            <a:t>Institusi-institusi</a:t>
          </a:r>
          <a:r>
            <a:rPr lang="en-US" sz="1600" dirty="0" smtClean="0">
              <a:solidFill>
                <a:schemeClr val="bg1"/>
              </a:solidFill>
            </a:rPr>
            <a:t>     </a:t>
          </a:r>
          <a:r>
            <a:rPr lang="en-US" sz="1600" dirty="0" err="1" smtClean="0">
              <a:solidFill>
                <a:schemeClr val="bg1"/>
              </a:solidFill>
            </a:rPr>
            <a:t>Pemerintah</a:t>
          </a:r>
          <a:r>
            <a:rPr lang="en-US" sz="1600" dirty="0" smtClean="0">
              <a:solidFill>
                <a:schemeClr val="bg1"/>
              </a:solidFill>
            </a:rPr>
            <a:t>      yang </a:t>
          </a:r>
          <a:r>
            <a:rPr lang="en-US" sz="1600" dirty="0" err="1" smtClean="0">
              <a:solidFill>
                <a:schemeClr val="bg1"/>
              </a:solidFill>
            </a:rPr>
            <a:t>Representatif</a:t>
          </a:r>
          <a:r>
            <a:rPr lang="en-US" sz="1600" dirty="0" smtClean="0">
              <a:solidFill>
                <a:schemeClr val="bg1"/>
              </a:solidFill>
            </a:rPr>
            <a:t>   </a:t>
          </a:r>
          <a:r>
            <a:rPr lang="en-US" sz="1600" dirty="0" err="1" smtClean="0">
              <a:solidFill>
                <a:schemeClr val="bg1"/>
              </a:solidFill>
            </a:rPr>
            <a:t>dan</a:t>
          </a:r>
          <a:r>
            <a:rPr lang="en-US" sz="1600" dirty="0" smtClean="0">
              <a:solidFill>
                <a:schemeClr val="bg1"/>
              </a:solidFill>
            </a:rPr>
            <a:t>    </a:t>
          </a:r>
          <a:r>
            <a:rPr lang="en-US" sz="1600" dirty="0" err="1" smtClean="0">
              <a:solidFill>
                <a:schemeClr val="bg1"/>
              </a:solidFill>
            </a:rPr>
            <a:t>Akuntabel</a:t>
          </a:r>
          <a:r>
            <a:rPr lang="en-US" sz="1600" dirty="0" smtClean="0">
              <a:solidFill>
                <a:schemeClr val="bg1"/>
              </a:solidFill>
            </a:rPr>
            <a:t>  (Institutions   of   Representative   and Accountable  Government).</a:t>
          </a:r>
          <a:endParaRPr lang="id-ID" sz="1600" dirty="0">
            <a:solidFill>
              <a:schemeClr val="bg1"/>
            </a:solidFill>
          </a:endParaRPr>
        </a:p>
      </dgm:t>
    </dgm:pt>
    <dgm:pt modelId="{D1CAAC96-DFDF-4501-9935-B3BC8CC45DE4}" type="parTrans" cxnId="{E4E2C992-08EB-45EF-83DA-A321D3B09F3A}">
      <dgm:prSet/>
      <dgm:spPr/>
      <dgm:t>
        <a:bodyPr/>
        <a:lstStyle/>
        <a:p>
          <a:endParaRPr lang="id-ID"/>
        </a:p>
      </dgm:t>
    </dgm:pt>
    <dgm:pt modelId="{E622754A-4DE2-4F81-B725-9164EF0C44AC}" type="sibTrans" cxnId="{E4E2C992-08EB-45EF-83DA-A321D3B09F3A}">
      <dgm:prSet/>
      <dgm:spPr/>
      <dgm:t>
        <a:bodyPr/>
        <a:lstStyle/>
        <a:p>
          <a:endParaRPr lang="id-ID"/>
        </a:p>
      </dgm:t>
    </dgm:pt>
    <dgm:pt modelId="{1651FD8D-6CD8-4E52-BC74-04212678062E}">
      <dgm:prSet phldrT="[Text]" custT="1"/>
      <dgm:spPr>
        <a:solidFill>
          <a:schemeClr val="tx1">
            <a:lumMod val="85000"/>
          </a:schemeClr>
        </a:solidFill>
      </dgm:spPr>
      <dgm:t>
        <a:bodyPr/>
        <a:lstStyle/>
        <a:p>
          <a:r>
            <a:rPr lang="en-US" sz="1600" dirty="0" err="1" smtClean="0">
              <a:solidFill>
                <a:schemeClr val="bg1"/>
              </a:solidFill>
            </a:rPr>
            <a:t>Komponen</a:t>
          </a:r>
          <a:r>
            <a:rPr lang="en-US" sz="1600" dirty="0" smtClean="0">
              <a:solidFill>
                <a:schemeClr val="bg1"/>
              </a:solidFill>
            </a:rPr>
            <a:t>  </a:t>
          </a:r>
          <a:r>
            <a:rPr lang="en-US" sz="1600" dirty="0" err="1" smtClean="0">
              <a:solidFill>
                <a:schemeClr val="bg1"/>
              </a:solidFill>
            </a:rPr>
            <a:t>kedua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terdiri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dari</a:t>
          </a:r>
          <a:r>
            <a:rPr lang="en-US" sz="1600" dirty="0" smtClean="0">
              <a:solidFill>
                <a:schemeClr val="bg1"/>
              </a:solidFill>
            </a:rPr>
            <a:t> 6 </a:t>
          </a:r>
          <a:r>
            <a:rPr lang="en-US" sz="1600" dirty="0" err="1" smtClean="0">
              <a:solidFill>
                <a:schemeClr val="bg1"/>
              </a:solidFill>
            </a:rPr>
            <a:t>tema</a:t>
          </a:r>
          <a:r>
            <a:rPr lang="en-US" sz="1600" dirty="0" smtClean="0">
              <a:solidFill>
                <a:schemeClr val="bg1"/>
              </a:solidFill>
            </a:rPr>
            <a:t>, </a:t>
          </a:r>
          <a:r>
            <a:rPr lang="en-US" sz="1600" dirty="0" err="1" smtClean="0">
              <a:solidFill>
                <a:schemeClr val="bg1"/>
              </a:solidFill>
            </a:rPr>
            <a:t>yaitu</a:t>
          </a:r>
          <a:r>
            <a:rPr lang="en-US" sz="1600" dirty="0" smtClean="0">
              <a:solidFill>
                <a:schemeClr val="bg1"/>
              </a:solidFill>
            </a:rPr>
            <a:t>: 1) </a:t>
          </a:r>
          <a:r>
            <a:rPr lang="en-US" sz="1600" dirty="0" err="1" smtClean="0">
              <a:solidFill>
                <a:schemeClr val="bg1"/>
              </a:solidFill>
            </a:rPr>
            <a:t>Pemilu</a:t>
          </a:r>
          <a:r>
            <a:rPr lang="en-US" sz="1600" dirty="0" smtClean="0">
              <a:solidFill>
                <a:schemeClr val="bg1"/>
              </a:solidFill>
            </a:rPr>
            <a:t> yang </a:t>
          </a:r>
          <a:r>
            <a:rPr lang="en-US" sz="1600" dirty="0" err="1" smtClean="0">
              <a:solidFill>
                <a:schemeClr val="bg1"/>
              </a:solidFill>
            </a:rPr>
            <a:t>Bebas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dan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Adil</a:t>
          </a:r>
          <a:r>
            <a:rPr lang="en-US" sz="1600" dirty="0" smtClean="0">
              <a:solidFill>
                <a:schemeClr val="bg1"/>
              </a:solidFill>
            </a:rPr>
            <a:t> (Free and Fair Elections),   2)  </a:t>
          </a:r>
          <a:r>
            <a:rPr lang="en-US" sz="1600" dirty="0" err="1" smtClean="0">
              <a:solidFill>
                <a:schemeClr val="bg1"/>
              </a:solidFill>
            </a:rPr>
            <a:t>Partai</a:t>
          </a:r>
          <a:r>
            <a:rPr lang="en-US" sz="1600" dirty="0" smtClean="0">
              <a:solidFill>
                <a:schemeClr val="bg1"/>
              </a:solidFill>
            </a:rPr>
            <a:t>  </a:t>
          </a:r>
          <a:r>
            <a:rPr lang="en-US" sz="1600" dirty="0" err="1" smtClean="0">
              <a:solidFill>
                <a:schemeClr val="bg1"/>
              </a:solidFill>
            </a:rPr>
            <a:t>Politik</a:t>
          </a:r>
          <a:r>
            <a:rPr lang="en-US" sz="1600" dirty="0" smtClean="0">
              <a:solidFill>
                <a:schemeClr val="bg1"/>
              </a:solidFill>
            </a:rPr>
            <a:t>   yang  </a:t>
          </a:r>
          <a:r>
            <a:rPr lang="en-US" sz="1600" dirty="0" err="1" smtClean="0">
              <a:solidFill>
                <a:schemeClr val="bg1"/>
              </a:solidFill>
            </a:rPr>
            <a:t>Demokratis</a:t>
          </a:r>
          <a:r>
            <a:rPr lang="en-US" sz="1600" dirty="0" smtClean="0">
              <a:solidFill>
                <a:schemeClr val="bg1"/>
              </a:solidFill>
            </a:rPr>
            <a:t>   (Democratic   Political Parties),    3)   </a:t>
          </a:r>
          <a:r>
            <a:rPr lang="en-US" sz="1600" dirty="0" err="1" smtClean="0">
              <a:solidFill>
                <a:schemeClr val="bg1"/>
              </a:solidFill>
            </a:rPr>
            <a:t>Hubungan</a:t>
          </a:r>
          <a:r>
            <a:rPr lang="en-US" sz="1600" dirty="0" smtClean="0">
              <a:solidFill>
                <a:schemeClr val="bg1"/>
              </a:solidFill>
            </a:rPr>
            <a:t>   </a:t>
          </a:r>
          <a:r>
            <a:rPr lang="en-US" sz="1600" dirty="0" err="1" smtClean="0">
              <a:solidFill>
                <a:schemeClr val="bg1"/>
              </a:solidFill>
            </a:rPr>
            <a:t>Sipil-Militer</a:t>
          </a:r>
          <a:r>
            <a:rPr lang="en-US" sz="1600" dirty="0" smtClean="0">
              <a:solidFill>
                <a:schemeClr val="bg1"/>
              </a:solidFill>
            </a:rPr>
            <a:t>    (Civil-Military   Relations),   4) </a:t>
          </a:r>
          <a:r>
            <a:rPr lang="en-US" sz="1600" dirty="0" err="1" smtClean="0">
              <a:solidFill>
                <a:schemeClr val="bg1"/>
              </a:solidFill>
            </a:rPr>
            <a:t>Transparansi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dan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Akuntabiltas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Pemerintahan</a:t>
          </a:r>
          <a:r>
            <a:rPr lang="en-US" sz="1600" dirty="0" smtClean="0">
              <a:solidFill>
                <a:schemeClr val="bg1"/>
              </a:solidFill>
            </a:rPr>
            <a:t> (Governmental Transparency and   Accountability),   5)   </a:t>
          </a:r>
          <a:r>
            <a:rPr lang="en-US" sz="1600" dirty="0" err="1" smtClean="0">
              <a:solidFill>
                <a:schemeClr val="bg1"/>
              </a:solidFill>
            </a:rPr>
            <a:t>Supremasi</a:t>
          </a:r>
          <a:r>
            <a:rPr lang="en-US" sz="1600" dirty="0" smtClean="0">
              <a:solidFill>
                <a:schemeClr val="bg1"/>
              </a:solidFill>
            </a:rPr>
            <a:t>   </a:t>
          </a:r>
          <a:r>
            <a:rPr lang="en-US" sz="1600" dirty="0" err="1" smtClean="0">
              <a:solidFill>
                <a:schemeClr val="bg1"/>
              </a:solidFill>
            </a:rPr>
            <a:t>Hukum</a:t>
          </a:r>
          <a:r>
            <a:rPr lang="en-US" sz="1600" dirty="0" smtClean="0">
              <a:solidFill>
                <a:schemeClr val="bg1"/>
              </a:solidFill>
            </a:rPr>
            <a:t>   (Rule  of  Law),  </a:t>
          </a:r>
          <a:r>
            <a:rPr lang="en-US" sz="1600" dirty="0" err="1" smtClean="0">
              <a:solidFill>
                <a:schemeClr val="bg1"/>
              </a:solidFill>
            </a:rPr>
            <a:t>dan</a:t>
          </a:r>
          <a:r>
            <a:rPr lang="en-US" sz="1600" dirty="0" smtClean="0">
              <a:solidFill>
                <a:schemeClr val="bg1"/>
              </a:solidFill>
            </a:rPr>
            <a:t>  6) </a:t>
          </a:r>
          <a:r>
            <a:rPr lang="en-US" sz="1600" dirty="0" err="1" smtClean="0">
              <a:solidFill>
                <a:schemeClr val="bg1"/>
              </a:solidFill>
            </a:rPr>
            <a:t>Desentralisasi</a:t>
          </a:r>
          <a:r>
            <a:rPr lang="en-US" sz="1600" dirty="0" smtClean="0">
              <a:solidFill>
                <a:schemeClr val="bg1"/>
              </a:solidFill>
            </a:rPr>
            <a:t> (Decentralization).</a:t>
          </a:r>
          <a:endParaRPr lang="id-ID" sz="1600" dirty="0">
            <a:solidFill>
              <a:schemeClr val="bg1"/>
            </a:solidFill>
          </a:endParaRPr>
        </a:p>
      </dgm:t>
    </dgm:pt>
    <dgm:pt modelId="{7995EE12-403E-412C-B60D-56DEB61F3740}" type="parTrans" cxnId="{63A4F8DB-7F2E-478D-886A-F56CFCF15BB7}">
      <dgm:prSet/>
      <dgm:spPr/>
      <dgm:t>
        <a:bodyPr/>
        <a:lstStyle/>
        <a:p>
          <a:endParaRPr lang="id-ID"/>
        </a:p>
      </dgm:t>
    </dgm:pt>
    <dgm:pt modelId="{1E1688F9-BC06-4023-8077-DB512F7581CA}" type="sibTrans" cxnId="{63A4F8DB-7F2E-478D-886A-F56CFCF15BB7}">
      <dgm:prSet/>
      <dgm:spPr/>
      <dgm:t>
        <a:bodyPr/>
        <a:lstStyle/>
        <a:p>
          <a:endParaRPr lang="id-ID"/>
        </a:p>
      </dgm:t>
    </dgm:pt>
    <dgm:pt modelId="{2DB39A84-2EE6-4794-84A4-7AB0EDCBAE7B}">
      <dgm:prSet phldrT="[Text]" custT="1"/>
      <dgm:spPr>
        <a:solidFill>
          <a:schemeClr val="tx1">
            <a:lumMod val="85000"/>
          </a:schemeClr>
        </a:solidFill>
      </dgm:spPr>
      <dgm:t>
        <a:bodyPr/>
        <a:lstStyle/>
        <a:p>
          <a:r>
            <a:rPr lang="en-US" sz="1600" dirty="0" err="1" smtClean="0">
              <a:solidFill>
                <a:schemeClr val="bg1"/>
              </a:solidFill>
            </a:rPr>
            <a:t>Komponen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ketiga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mencakup</a:t>
          </a:r>
          <a:r>
            <a:rPr lang="en-US" sz="1600" dirty="0" smtClean="0">
              <a:solidFill>
                <a:schemeClr val="bg1"/>
              </a:solidFill>
            </a:rPr>
            <a:t> 2 </a:t>
          </a:r>
          <a:r>
            <a:rPr lang="en-US" sz="1600" dirty="0" err="1" smtClean="0">
              <a:solidFill>
                <a:schemeClr val="bg1"/>
              </a:solidFill>
            </a:rPr>
            <a:t>tema</a:t>
          </a:r>
          <a:r>
            <a:rPr lang="en-US" sz="1600" dirty="0" smtClean="0">
              <a:solidFill>
                <a:schemeClr val="bg1"/>
              </a:solidFill>
            </a:rPr>
            <a:t>, </a:t>
          </a:r>
          <a:r>
            <a:rPr lang="en-US" sz="1600" dirty="0" err="1" smtClean="0">
              <a:solidFill>
                <a:schemeClr val="bg1"/>
              </a:solidFill>
            </a:rPr>
            <a:t>yaitu</a:t>
          </a:r>
          <a:r>
            <a:rPr lang="en-US" sz="1600" dirty="0" smtClean="0">
              <a:solidFill>
                <a:schemeClr val="bg1"/>
              </a:solidFill>
            </a:rPr>
            <a:t>: 1) Media yang </a:t>
          </a:r>
          <a:r>
            <a:rPr lang="en-US" sz="1600" dirty="0" err="1" smtClean="0">
              <a:solidFill>
                <a:schemeClr val="bg1"/>
              </a:solidFill>
            </a:rPr>
            <a:t>Independen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dan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Bebas</a:t>
          </a:r>
          <a:r>
            <a:rPr lang="en-US" sz="1600" dirty="0" smtClean="0">
              <a:solidFill>
                <a:schemeClr val="bg1"/>
              </a:solidFill>
            </a:rPr>
            <a:t> (Independent and Free Media), </a:t>
          </a:r>
          <a:r>
            <a:rPr lang="en-US" sz="1600" dirty="0" err="1" smtClean="0">
              <a:solidFill>
                <a:schemeClr val="bg1"/>
              </a:solidFill>
            </a:rPr>
            <a:t>dan</a:t>
          </a:r>
          <a:r>
            <a:rPr lang="en-US" sz="1600" dirty="0" smtClean="0">
              <a:solidFill>
                <a:schemeClr val="bg1"/>
              </a:solidFill>
            </a:rPr>
            <a:t> 2) </a:t>
          </a:r>
          <a:r>
            <a:rPr lang="en-US" sz="1600" dirty="0" err="1" smtClean="0">
              <a:solidFill>
                <a:schemeClr val="bg1"/>
              </a:solidFill>
            </a:rPr>
            <a:t>Partisipasi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Populer</a:t>
          </a:r>
          <a:r>
            <a:rPr lang="en-US" sz="1600" dirty="0" smtClean="0">
              <a:solidFill>
                <a:schemeClr val="bg1"/>
              </a:solidFill>
            </a:rPr>
            <a:t> (Popular  Participation).</a:t>
          </a:r>
          <a:endParaRPr lang="id-ID" sz="1600" dirty="0">
            <a:solidFill>
              <a:schemeClr val="bg1"/>
            </a:solidFill>
          </a:endParaRPr>
        </a:p>
      </dgm:t>
    </dgm:pt>
    <dgm:pt modelId="{997F843D-226B-4FD9-AF4C-10173B272719}" type="parTrans" cxnId="{B56ECF4B-06DD-4BE6-B47A-39FF8FE8A9AF}">
      <dgm:prSet/>
      <dgm:spPr/>
      <dgm:t>
        <a:bodyPr/>
        <a:lstStyle/>
        <a:p>
          <a:endParaRPr lang="id-ID"/>
        </a:p>
      </dgm:t>
    </dgm:pt>
    <dgm:pt modelId="{6D8C0FB5-9800-4529-A645-0C4D1B61CA9D}" type="sibTrans" cxnId="{B56ECF4B-06DD-4BE6-B47A-39FF8FE8A9AF}">
      <dgm:prSet/>
      <dgm:spPr/>
      <dgm:t>
        <a:bodyPr/>
        <a:lstStyle/>
        <a:p>
          <a:endParaRPr lang="id-ID"/>
        </a:p>
      </dgm:t>
    </dgm:pt>
    <dgm:pt modelId="{3289E37C-C7C6-4A47-ACE0-0B33237816A7}">
      <dgm:prSet phldrT="[Text]" custT="1"/>
      <dgm:spPr>
        <a:solidFill>
          <a:srgbClr val="92D050"/>
        </a:solidFill>
      </dgm:spPr>
      <dgm:t>
        <a:bodyPr/>
        <a:lstStyle/>
        <a:p>
          <a:r>
            <a:rPr lang="id-ID" sz="1600" dirty="0" smtClean="0">
              <a:solidFill>
                <a:schemeClr val="bg1"/>
              </a:solidFill>
            </a:rPr>
            <a:t>3. </a:t>
          </a:r>
          <a:r>
            <a:rPr lang="en-US" sz="1600" dirty="0" err="1" smtClean="0">
              <a:solidFill>
                <a:schemeClr val="bg1"/>
              </a:solidFill>
            </a:rPr>
            <a:t>Masyarakat</a:t>
          </a:r>
          <a:r>
            <a:rPr lang="en-US" sz="1600" dirty="0" smtClean="0">
              <a:solidFill>
                <a:schemeClr val="bg1"/>
              </a:solidFill>
            </a:rPr>
            <a:t>  yang  </a:t>
          </a:r>
          <a:r>
            <a:rPr lang="en-US" sz="1600" dirty="0" err="1" smtClean="0">
              <a:solidFill>
                <a:schemeClr val="bg1"/>
              </a:solidFill>
            </a:rPr>
            <a:t>Demokratis</a:t>
          </a:r>
          <a:r>
            <a:rPr lang="en-US" sz="1600" dirty="0" smtClean="0">
              <a:solidFill>
                <a:schemeClr val="bg1"/>
              </a:solidFill>
            </a:rPr>
            <a:t>  </a:t>
          </a:r>
          <a:r>
            <a:rPr lang="en-US" sz="1600" dirty="0" err="1" smtClean="0">
              <a:solidFill>
                <a:schemeClr val="bg1"/>
              </a:solidFill>
            </a:rPr>
            <a:t>atau</a:t>
          </a:r>
          <a:r>
            <a:rPr lang="en-US" sz="1600" dirty="0" smtClean="0">
              <a:solidFill>
                <a:schemeClr val="bg1"/>
              </a:solidFill>
            </a:rPr>
            <a:t> </a:t>
          </a:r>
          <a:r>
            <a:rPr lang="en-US" sz="1600" dirty="0" err="1" smtClean="0">
              <a:solidFill>
                <a:schemeClr val="bg1"/>
              </a:solidFill>
            </a:rPr>
            <a:t>Sipil</a:t>
          </a:r>
          <a:r>
            <a:rPr lang="en-US" sz="1600" dirty="0" smtClean="0">
              <a:solidFill>
                <a:schemeClr val="bg1"/>
              </a:solidFill>
            </a:rPr>
            <a:t>  (Civil  or  Democratic  Society).</a:t>
          </a:r>
          <a:endParaRPr lang="id-ID" sz="1600" dirty="0">
            <a:solidFill>
              <a:schemeClr val="bg1"/>
            </a:solidFill>
          </a:endParaRPr>
        </a:p>
      </dgm:t>
    </dgm:pt>
    <dgm:pt modelId="{5B57201D-03DD-4BB9-9BBE-E56C68D75FD2}" type="parTrans" cxnId="{C1A38EA5-D93A-407E-B986-131BA8476E9D}">
      <dgm:prSet/>
      <dgm:spPr/>
      <dgm:t>
        <a:bodyPr/>
        <a:lstStyle/>
        <a:p>
          <a:endParaRPr lang="id-ID"/>
        </a:p>
      </dgm:t>
    </dgm:pt>
    <dgm:pt modelId="{D8F07C38-7BB0-499E-AFA5-DE290E0844F5}" type="sibTrans" cxnId="{C1A38EA5-D93A-407E-B986-131BA8476E9D}">
      <dgm:prSet/>
      <dgm:spPr/>
      <dgm:t>
        <a:bodyPr/>
        <a:lstStyle/>
        <a:p>
          <a:endParaRPr lang="id-ID"/>
        </a:p>
      </dgm:t>
    </dgm:pt>
    <dgm:pt modelId="{D4D2C8BD-387A-4D34-A84E-96A845D6FF8F}" type="pres">
      <dgm:prSet presAssocID="{BA1AB89B-2580-48F3-9E5D-26FCF3E76E37}" presName="linear" presStyleCnt="0">
        <dgm:presLayoutVars>
          <dgm:animLvl val="lvl"/>
          <dgm:resizeHandles val="exact"/>
        </dgm:presLayoutVars>
      </dgm:prSet>
      <dgm:spPr/>
    </dgm:pt>
    <dgm:pt modelId="{44C4D5C1-233F-4526-BBD3-5DD84B35E876}" type="pres">
      <dgm:prSet presAssocID="{A875F3BF-EBC2-49E1-AC95-AC0BCC25AF2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21CD9E7-245F-49B9-BC36-5809A5655EE3}" type="pres">
      <dgm:prSet presAssocID="{A875F3BF-EBC2-49E1-AC95-AC0BCC25AF29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5D25F47-3367-4473-B639-7FC5CA540D39}" type="pres">
      <dgm:prSet presAssocID="{7E6BD847-A99D-4178-AD08-54088DBA87F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8110750-FBF0-4620-A48E-F47F2F130ED5}" type="pres">
      <dgm:prSet presAssocID="{7E6BD847-A99D-4178-AD08-54088DBA87FE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E8B3695-2FCC-4E8F-8DAD-7D51076B2E83}" type="pres">
      <dgm:prSet presAssocID="{3289E37C-C7C6-4A47-ACE0-0B33237816A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D22FCED-45B5-4A67-9475-26DB6969372B}" type="pres">
      <dgm:prSet presAssocID="{3289E37C-C7C6-4A47-ACE0-0B33237816A7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1A38EA5-D93A-407E-B986-131BA8476E9D}" srcId="{BA1AB89B-2580-48F3-9E5D-26FCF3E76E37}" destId="{3289E37C-C7C6-4A47-ACE0-0B33237816A7}" srcOrd="2" destOrd="0" parTransId="{5B57201D-03DD-4BB9-9BBE-E56C68D75FD2}" sibTransId="{D8F07C38-7BB0-499E-AFA5-DE290E0844F5}"/>
    <dgm:cxn modelId="{63A4F8DB-7F2E-478D-886A-F56CFCF15BB7}" srcId="{7E6BD847-A99D-4178-AD08-54088DBA87FE}" destId="{1651FD8D-6CD8-4E52-BC74-04212678062E}" srcOrd="0" destOrd="0" parTransId="{7995EE12-403E-412C-B60D-56DEB61F3740}" sibTransId="{1E1688F9-BC06-4023-8077-DB512F7581CA}"/>
    <dgm:cxn modelId="{0879BCD1-BA1D-492B-B4C5-AB605263124F}" type="presOf" srcId="{985C363F-A8B3-4011-B630-E2D0BF598D34}" destId="{521CD9E7-245F-49B9-BC36-5809A5655EE3}" srcOrd="0" destOrd="0" presId="urn:microsoft.com/office/officeart/2005/8/layout/vList2"/>
    <dgm:cxn modelId="{BB8C489B-9D51-4468-BA94-E84019990456}" type="presOf" srcId="{7E6BD847-A99D-4178-AD08-54088DBA87FE}" destId="{95D25F47-3367-4473-B639-7FC5CA540D39}" srcOrd="0" destOrd="0" presId="urn:microsoft.com/office/officeart/2005/8/layout/vList2"/>
    <dgm:cxn modelId="{A359F6A6-D60D-49F2-BF2E-B16A1FED70AB}" type="presOf" srcId="{1651FD8D-6CD8-4E52-BC74-04212678062E}" destId="{38110750-FBF0-4620-A48E-F47F2F130ED5}" srcOrd="0" destOrd="0" presId="urn:microsoft.com/office/officeart/2005/8/layout/vList2"/>
    <dgm:cxn modelId="{E4E2C992-08EB-45EF-83DA-A321D3B09F3A}" srcId="{BA1AB89B-2580-48F3-9E5D-26FCF3E76E37}" destId="{7E6BD847-A99D-4178-AD08-54088DBA87FE}" srcOrd="1" destOrd="0" parTransId="{D1CAAC96-DFDF-4501-9935-B3BC8CC45DE4}" sibTransId="{E622754A-4DE2-4F81-B725-9164EF0C44AC}"/>
    <dgm:cxn modelId="{A4695C30-5D44-4297-B87E-0608C465EAD1}" srcId="{BA1AB89B-2580-48F3-9E5D-26FCF3E76E37}" destId="{A875F3BF-EBC2-49E1-AC95-AC0BCC25AF29}" srcOrd="0" destOrd="0" parTransId="{E3E4E930-1A15-4E16-8549-714A06A65204}" sibTransId="{1BBD7DD8-3686-49FE-AF4A-0380B7554349}"/>
    <dgm:cxn modelId="{E9BFB1D7-0624-4A38-B3E6-BA049D23AD12}" type="presOf" srcId="{2DB39A84-2EE6-4794-84A4-7AB0EDCBAE7B}" destId="{0D22FCED-45B5-4A67-9475-26DB6969372B}" srcOrd="0" destOrd="0" presId="urn:microsoft.com/office/officeart/2005/8/layout/vList2"/>
    <dgm:cxn modelId="{367CDBA7-E38E-4A1D-B674-B4243AE3D055}" type="presOf" srcId="{A875F3BF-EBC2-49E1-AC95-AC0BCC25AF29}" destId="{44C4D5C1-233F-4526-BBD3-5DD84B35E876}" srcOrd="0" destOrd="0" presId="urn:microsoft.com/office/officeart/2005/8/layout/vList2"/>
    <dgm:cxn modelId="{B56ECF4B-06DD-4BE6-B47A-39FF8FE8A9AF}" srcId="{3289E37C-C7C6-4A47-ACE0-0B33237816A7}" destId="{2DB39A84-2EE6-4794-84A4-7AB0EDCBAE7B}" srcOrd="0" destOrd="0" parTransId="{997F843D-226B-4FD9-AF4C-10173B272719}" sibTransId="{6D8C0FB5-9800-4529-A645-0C4D1B61CA9D}"/>
    <dgm:cxn modelId="{4893051A-C69A-4CF9-B48A-5C04ED4D8C27}" type="presOf" srcId="{BA1AB89B-2580-48F3-9E5D-26FCF3E76E37}" destId="{D4D2C8BD-387A-4D34-A84E-96A845D6FF8F}" srcOrd="0" destOrd="0" presId="urn:microsoft.com/office/officeart/2005/8/layout/vList2"/>
    <dgm:cxn modelId="{7647CE27-78E4-4856-A325-DB0A7580D760}" srcId="{A875F3BF-EBC2-49E1-AC95-AC0BCC25AF29}" destId="{985C363F-A8B3-4011-B630-E2D0BF598D34}" srcOrd="0" destOrd="0" parTransId="{24EDAB37-85DF-4CEF-AAB2-BE4388B07328}" sibTransId="{36456D4C-E2CF-4F05-9F49-E2F7D67ED432}"/>
    <dgm:cxn modelId="{D5302C91-1399-445D-BDEC-E9E35E2B3ED0}" type="presOf" srcId="{3289E37C-C7C6-4A47-ACE0-0B33237816A7}" destId="{BE8B3695-2FCC-4E8F-8DAD-7D51076B2E83}" srcOrd="0" destOrd="0" presId="urn:microsoft.com/office/officeart/2005/8/layout/vList2"/>
    <dgm:cxn modelId="{4E561C59-C50B-4B89-880E-BAB9136BD135}" type="presParOf" srcId="{D4D2C8BD-387A-4D34-A84E-96A845D6FF8F}" destId="{44C4D5C1-233F-4526-BBD3-5DD84B35E876}" srcOrd="0" destOrd="0" presId="urn:microsoft.com/office/officeart/2005/8/layout/vList2"/>
    <dgm:cxn modelId="{2FC069ED-D6DD-4398-913A-F6FB178CBF64}" type="presParOf" srcId="{D4D2C8BD-387A-4D34-A84E-96A845D6FF8F}" destId="{521CD9E7-245F-49B9-BC36-5809A5655EE3}" srcOrd="1" destOrd="0" presId="urn:microsoft.com/office/officeart/2005/8/layout/vList2"/>
    <dgm:cxn modelId="{E7654B59-5B4E-4AE7-835C-5C783B1FE72A}" type="presParOf" srcId="{D4D2C8BD-387A-4D34-A84E-96A845D6FF8F}" destId="{95D25F47-3367-4473-B639-7FC5CA540D39}" srcOrd="2" destOrd="0" presId="urn:microsoft.com/office/officeart/2005/8/layout/vList2"/>
    <dgm:cxn modelId="{255D707A-87AB-46EB-9A63-DC9FF1039ECF}" type="presParOf" srcId="{D4D2C8BD-387A-4D34-A84E-96A845D6FF8F}" destId="{38110750-FBF0-4620-A48E-F47F2F130ED5}" srcOrd="3" destOrd="0" presId="urn:microsoft.com/office/officeart/2005/8/layout/vList2"/>
    <dgm:cxn modelId="{2177D64B-77F5-4114-95F8-F2845EF5A63B}" type="presParOf" srcId="{D4D2C8BD-387A-4D34-A84E-96A845D6FF8F}" destId="{BE8B3695-2FCC-4E8F-8DAD-7D51076B2E83}" srcOrd="4" destOrd="0" presId="urn:microsoft.com/office/officeart/2005/8/layout/vList2"/>
    <dgm:cxn modelId="{CE5B75D0-F0CB-44EF-A8BC-5D7C0703D266}" type="presParOf" srcId="{D4D2C8BD-387A-4D34-A84E-96A845D6FF8F}" destId="{0D22FCED-45B5-4A67-9475-26DB6969372B}" srcOrd="5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CA5BADA-D97B-422B-9D42-119734A8F47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d-ID"/>
        </a:p>
      </dgm:t>
    </dgm:pt>
    <dgm:pt modelId="{37574708-6E5E-4045-91FD-70B9F1F6EA69}">
      <dgm:prSet phldrT="[Text]" custT="1"/>
      <dgm:spPr/>
      <dgm:t>
        <a:bodyPr/>
        <a:lstStyle/>
        <a:p>
          <a:r>
            <a:rPr lang="en-US" sz="1600" dirty="0" err="1" smtClean="0"/>
            <a:t>Demokrasi</a:t>
          </a:r>
          <a:r>
            <a:rPr lang="en-US" sz="1600" dirty="0" smtClean="0"/>
            <a:t> </a:t>
          </a:r>
          <a:r>
            <a:rPr lang="en-US" sz="1600" dirty="0" err="1" smtClean="0"/>
            <a:t>Pancasila</a:t>
          </a:r>
          <a:r>
            <a:rPr lang="en-US" sz="1600" dirty="0" smtClean="0"/>
            <a:t>  </a:t>
          </a:r>
          <a:r>
            <a:rPr lang="en-US" sz="1600" dirty="0" err="1" smtClean="0"/>
            <a:t>dapat</a:t>
          </a:r>
          <a:r>
            <a:rPr lang="en-US" sz="1600" dirty="0" smtClean="0"/>
            <a:t> </a:t>
          </a:r>
          <a:r>
            <a:rPr lang="en-US" sz="1600" dirty="0" err="1" smtClean="0"/>
            <a:t>diartikan</a:t>
          </a:r>
          <a:r>
            <a:rPr lang="en-US" sz="1600" dirty="0" smtClean="0"/>
            <a:t> </a:t>
          </a:r>
          <a:r>
            <a:rPr lang="en-US" sz="1600" dirty="0" err="1" smtClean="0"/>
            <a:t>secara</a:t>
          </a:r>
          <a:r>
            <a:rPr lang="en-US" sz="1600" dirty="0" smtClean="0"/>
            <a:t> </a:t>
          </a:r>
          <a:r>
            <a:rPr lang="en-US" sz="1600" dirty="0" err="1" smtClean="0"/>
            <a:t>luas</a:t>
          </a:r>
          <a:r>
            <a:rPr lang="en-US" sz="1600" dirty="0" smtClean="0"/>
            <a:t> </a:t>
          </a:r>
          <a:r>
            <a:rPr lang="en-US" sz="1600" dirty="0" err="1" smtClean="0"/>
            <a:t>maupun</a:t>
          </a:r>
          <a:r>
            <a:rPr lang="en-US" sz="1600" dirty="0" smtClean="0"/>
            <a:t>  </a:t>
          </a:r>
          <a:r>
            <a:rPr lang="en-US" sz="1600" dirty="0" err="1" smtClean="0"/>
            <a:t>sempit</a:t>
          </a:r>
          <a:endParaRPr lang="id-ID" sz="1600" dirty="0"/>
        </a:p>
      </dgm:t>
    </dgm:pt>
    <dgm:pt modelId="{3AA5D264-1A84-4A68-8427-3619ECF007FC}" type="parTrans" cxnId="{9BD3D2C8-85A8-4F7F-9884-EFB295DDC801}">
      <dgm:prSet/>
      <dgm:spPr/>
      <dgm:t>
        <a:bodyPr/>
        <a:lstStyle/>
        <a:p>
          <a:endParaRPr lang="id-ID"/>
        </a:p>
      </dgm:t>
    </dgm:pt>
    <dgm:pt modelId="{C31A098F-BD87-45D5-B549-8C749F096AEC}" type="sibTrans" cxnId="{9BD3D2C8-85A8-4F7F-9884-EFB295DDC801}">
      <dgm:prSet/>
      <dgm:spPr/>
      <dgm:t>
        <a:bodyPr/>
        <a:lstStyle/>
        <a:p>
          <a:endParaRPr lang="id-ID"/>
        </a:p>
      </dgm:t>
    </dgm:pt>
    <dgm:pt modelId="{21BD2308-9C58-484E-9EB2-B2EBA4C51F17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en-US" sz="1600" dirty="0" err="1" smtClean="0"/>
            <a:t>Secara</a:t>
          </a:r>
          <a:r>
            <a:rPr lang="en-US" sz="1600" dirty="0" smtClean="0"/>
            <a:t>  </a:t>
          </a:r>
          <a:r>
            <a:rPr lang="en-US" sz="1600" dirty="0" err="1" smtClean="0"/>
            <a:t>luas</a:t>
          </a:r>
          <a:r>
            <a:rPr lang="en-US" sz="1600" dirty="0" smtClean="0"/>
            <a:t>  </a:t>
          </a:r>
          <a:r>
            <a:rPr lang="en-US" sz="1600" dirty="0" err="1" smtClean="0"/>
            <a:t>demokrasi</a:t>
          </a:r>
          <a:r>
            <a:rPr lang="en-US" sz="1600" dirty="0" smtClean="0"/>
            <a:t>  </a:t>
          </a:r>
          <a:r>
            <a:rPr lang="en-US" sz="1600" dirty="0" err="1" smtClean="0"/>
            <a:t>Pancasila</a:t>
          </a:r>
          <a:r>
            <a:rPr lang="en-US" sz="1600" dirty="0" smtClean="0"/>
            <a:t>  </a:t>
          </a:r>
          <a:r>
            <a:rPr lang="en-US" sz="1600" dirty="0" err="1" smtClean="0"/>
            <a:t>berarti</a:t>
          </a:r>
          <a:r>
            <a:rPr lang="en-US" sz="1600" dirty="0" smtClean="0"/>
            <a:t>  </a:t>
          </a:r>
          <a:r>
            <a:rPr lang="en-US" sz="1600" dirty="0" err="1" smtClean="0"/>
            <a:t>kedaulatan</a:t>
          </a:r>
          <a:r>
            <a:rPr lang="en-US" sz="1600" dirty="0" smtClean="0"/>
            <a:t>  </a:t>
          </a:r>
          <a:r>
            <a:rPr lang="en-US" sz="1600" dirty="0" err="1" smtClean="0"/>
            <a:t>rakyat</a:t>
          </a:r>
          <a:r>
            <a:rPr lang="en-US" sz="1600" dirty="0" smtClean="0"/>
            <a:t>  yang </a:t>
          </a:r>
          <a:r>
            <a:rPr lang="en-US" sz="1600" dirty="0" err="1" smtClean="0"/>
            <a:t>didasarkan</a:t>
          </a:r>
          <a:r>
            <a:rPr lang="en-US" sz="1600" dirty="0" smtClean="0"/>
            <a:t>   </a:t>
          </a:r>
          <a:r>
            <a:rPr lang="en-US" sz="1600" dirty="0" err="1" smtClean="0"/>
            <a:t>pada</a:t>
          </a:r>
          <a:r>
            <a:rPr lang="en-US" sz="1600" dirty="0" smtClean="0"/>
            <a:t>   </a:t>
          </a:r>
          <a:r>
            <a:rPr lang="en-US" sz="1600" dirty="0" err="1" smtClean="0"/>
            <a:t>nilai-nilai</a:t>
          </a:r>
          <a:r>
            <a:rPr lang="en-US" sz="1600" dirty="0" smtClean="0"/>
            <a:t> </a:t>
          </a:r>
          <a:r>
            <a:rPr lang="id-ID" sz="1600" dirty="0" smtClean="0"/>
            <a:t> </a:t>
          </a:r>
          <a:r>
            <a:rPr lang="en-US" sz="1600" dirty="0" err="1" smtClean="0"/>
            <a:t>Pancasila</a:t>
          </a:r>
          <a:r>
            <a:rPr lang="en-US" sz="1600" dirty="0" smtClean="0"/>
            <a:t> </a:t>
          </a:r>
          <a:r>
            <a:rPr lang="en-US" sz="1600" dirty="0" err="1" smtClean="0"/>
            <a:t>baik</a:t>
          </a:r>
          <a:r>
            <a:rPr lang="en-US" sz="1600" dirty="0" smtClean="0"/>
            <a:t>   </a:t>
          </a:r>
          <a:r>
            <a:rPr lang="en-US" sz="1600" dirty="0" err="1" smtClean="0"/>
            <a:t>sebagai</a:t>
          </a:r>
          <a:r>
            <a:rPr lang="en-US" sz="1600" dirty="0" smtClean="0"/>
            <a:t>  </a:t>
          </a:r>
          <a:r>
            <a:rPr lang="en-US" sz="1600" dirty="0" err="1" smtClean="0"/>
            <a:t>pedoman</a:t>
          </a:r>
          <a:r>
            <a:rPr lang="en-US" sz="1600" dirty="0" smtClean="0"/>
            <a:t> </a:t>
          </a:r>
          <a:r>
            <a:rPr lang="en-US" sz="1600" dirty="0" err="1" smtClean="0"/>
            <a:t>penyelenggaraan</a:t>
          </a:r>
          <a:r>
            <a:rPr lang="en-US" sz="1600" dirty="0" smtClean="0"/>
            <a:t> </a:t>
          </a:r>
          <a:r>
            <a:rPr lang="en-US" sz="1600" dirty="0" err="1" smtClean="0"/>
            <a:t>maupun</a:t>
          </a:r>
          <a:r>
            <a:rPr lang="en-US" sz="1600" dirty="0" smtClean="0"/>
            <a:t> </a:t>
          </a:r>
          <a:r>
            <a:rPr lang="en-US" sz="1600" dirty="0" err="1" smtClean="0"/>
            <a:t>sebagai</a:t>
          </a:r>
          <a:r>
            <a:rPr lang="en-US" sz="1600" dirty="0" smtClean="0"/>
            <a:t> </a:t>
          </a:r>
          <a:r>
            <a:rPr lang="en-US" sz="1600" dirty="0" err="1" smtClean="0"/>
            <a:t>cita-cita</a:t>
          </a:r>
          <a:r>
            <a:rPr lang="en-US" sz="1600" dirty="0" smtClean="0"/>
            <a:t>.</a:t>
          </a:r>
          <a:endParaRPr lang="id-ID" sz="1600" dirty="0"/>
        </a:p>
      </dgm:t>
    </dgm:pt>
    <dgm:pt modelId="{AEC8EC81-583E-4267-95D8-4F96290F8735}" type="parTrans" cxnId="{FF5A693D-A1BC-44AA-8059-80A6F4E74FB0}">
      <dgm:prSet/>
      <dgm:spPr/>
      <dgm:t>
        <a:bodyPr/>
        <a:lstStyle/>
        <a:p>
          <a:endParaRPr lang="id-ID"/>
        </a:p>
      </dgm:t>
    </dgm:pt>
    <dgm:pt modelId="{0B9EEEA0-C653-432E-A33A-F39409C5C1DA}" type="sibTrans" cxnId="{FF5A693D-A1BC-44AA-8059-80A6F4E74FB0}">
      <dgm:prSet/>
      <dgm:spPr/>
      <dgm:t>
        <a:bodyPr/>
        <a:lstStyle/>
        <a:p>
          <a:endParaRPr lang="id-ID"/>
        </a:p>
      </dgm:t>
    </dgm:pt>
    <dgm:pt modelId="{82DFA3E2-9EC8-4E4B-A36E-13F854232A6C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en-US" sz="1600" dirty="0" err="1" smtClean="0"/>
            <a:t>Secara</a:t>
          </a:r>
          <a:r>
            <a:rPr lang="en-US" sz="1600" dirty="0" smtClean="0"/>
            <a:t> </a:t>
          </a:r>
          <a:r>
            <a:rPr lang="en-US" sz="1600" dirty="0" err="1" smtClean="0"/>
            <a:t>sempit</a:t>
          </a:r>
          <a:r>
            <a:rPr lang="en-US" sz="1600" dirty="0" smtClean="0"/>
            <a:t> </a:t>
          </a:r>
          <a:r>
            <a:rPr lang="en-US" sz="1600" dirty="0" err="1" smtClean="0"/>
            <a:t>demokrasi</a:t>
          </a:r>
          <a:r>
            <a:rPr lang="en-US" sz="1600" dirty="0" smtClean="0"/>
            <a:t> </a:t>
          </a:r>
          <a:r>
            <a:rPr lang="en-US" sz="1600" dirty="0" err="1" smtClean="0"/>
            <a:t>Pancasila</a:t>
          </a:r>
          <a:r>
            <a:rPr lang="en-US" sz="1600" dirty="0" smtClean="0"/>
            <a:t> </a:t>
          </a:r>
          <a:r>
            <a:rPr lang="en-US" sz="1600" dirty="0" err="1" smtClean="0"/>
            <a:t>berarti</a:t>
          </a:r>
          <a:r>
            <a:rPr lang="en-US" sz="1600" dirty="0" smtClean="0"/>
            <a:t> </a:t>
          </a:r>
          <a:r>
            <a:rPr lang="en-US" sz="1600" dirty="0" err="1" smtClean="0"/>
            <a:t>kedaulatan</a:t>
          </a:r>
          <a:r>
            <a:rPr lang="en-US" sz="1600" dirty="0" smtClean="0"/>
            <a:t> </a:t>
          </a:r>
          <a:r>
            <a:rPr lang="en-US" sz="1600" dirty="0" err="1" smtClean="0"/>
            <a:t>rakyat</a:t>
          </a:r>
          <a:r>
            <a:rPr lang="en-US" sz="1600" dirty="0" smtClean="0"/>
            <a:t>  yang </a:t>
          </a:r>
          <a:r>
            <a:rPr lang="en-US" sz="1600" dirty="0" err="1" smtClean="0"/>
            <a:t>dilaksanakan</a:t>
          </a:r>
          <a:r>
            <a:rPr lang="en-US" sz="1600" dirty="0" smtClean="0"/>
            <a:t> </a:t>
          </a:r>
          <a:r>
            <a:rPr lang="en-US" sz="1600" dirty="0" err="1" smtClean="0"/>
            <a:t>menurut</a:t>
          </a:r>
          <a:r>
            <a:rPr lang="en-US" sz="1600" dirty="0" smtClean="0"/>
            <a:t> </a:t>
          </a:r>
          <a:r>
            <a:rPr lang="en-US" sz="1600" dirty="0" err="1" smtClean="0"/>
            <a:t>hikmat</a:t>
          </a:r>
          <a:r>
            <a:rPr lang="en-US" sz="1600" dirty="0" smtClean="0"/>
            <a:t>       </a:t>
          </a:r>
          <a:r>
            <a:rPr lang="en-US" sz="1600" dirty="0" err="1" smtClean="0"/>
            <a:t>kebijaksanaan</a:t>
          </a:r>
          <a:r>
            <a:rPr lang="id-ID" sz="1600" dirty="0" smtClean="0"/>
            <a:t> </a:t>
          </a:r>
          <a:r>
            <a:rPr lang="en-US" sz="1600" dirty="0" err="1" smtClean="0"/>
            <a:t>dalam</a:t>
          </a:r>
          <a:r>
            <a:rPr lang="en-US" sz="1600" dirty="0" smtClean="0"/>
            <a:t> </a:t>
          </a:r>
          <a:r>
            <a:rPr lang="en-US" sz="1600" dirty="0" err="1" smtClean="0"/>
            <a:t>permusyawaratan</a:t>
          </a:r>
          <a:r>
            <a:rPr lang="en-US" sz="1600" dirty="0" smtClean="0"/>
            <a:t> </a:t>
          </a:r>
          <a:r>
            <a:rPr lang="en-US" sz="1600" dirty="0" err="1" smtClean="0"/>
            <a:t>perwakilan</a:t>
          </a:r>
          <a:endParaRPr lang="id-ID" sz="1600" dirty="0"/>
        </a:p>
      </dgm:t>
    </dgm:pt>
    <dgm:pt modelId="{AC694860-6F34-417F-AFAD-A85B6471E0F9}" type="parTrans" cxnId="{8C1C6D5E-2EA9-4A92-B769-6E9C29CC5595}">
      <dgm:prSet/>
      <dgm:spPr/>
      <dgm:t>
        <a:bodyPr/>
        <a:lstStyle/>
        <a:p>
          <a:endParaRPr lang="id-ID"/>
        </a:p>
      </dgm:t>
    </dgm:pt>
    <dgm:pt modelId="{F316D92B-DFF1-4BAD-BBFB-C2001C2FD850}" type="sibTrans" cxnId="{8C1C6D5E-2EA9-4A92-B769-6E9C29CC5595}">
      <dgm:prSet/>
      <dgm:spPr/>
      <dgm:t>
        <a:bodyPr/>
        <a:lstStyle/>
        <a:p>
          <a:endParaRPr lang="id-ID"/>
        </a:p>
      </dgm:t>
    </dgm:pt>
    <dgm:pt modelId="{CB1D4B31-A37B-44F2-89A0-3A98E9A69EEB}" type="pres">
      <dgm:prSet presAssocID="{8CA5BADA-D97B-422B-9D42-119734A8F47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D69DABF-42A3-4E89-A81F-DCD4199D04E2}" type="pres">
      <dgm:prSet presAssocID="{37574708-6E5E-4045-91FD-70B9F1F6EA69}" presName="hierRoot1" presStyleCnt="0"/>
      <dgm:spPr/>
    </dgm:pt>
    <dgm:pt modelId="{5CF0F739-C977-4D4C-9BD6-4AAB3C7D3D94}" type="pres">
      <dgm:prSet presAssocID="{37574708-6E5E-4045-91FD-70B9F1F6EA69}" presName="composite" presStyleCnt="0"/>
      <dgm:spPr/>
    </dgm:pt>
    <dgm:pt modelId="{5E54A691-ECF5-4CF5-A0AE-546D2D4031ED}" type="pres">
      <dgm:prSet presAssocID="{37574708-6E5E-4045-91FD-70B9F1F6EA69}" presName="background" presStyleLbl="node0" presStyleIdx="0" presStyleCnt="1"/>
      <dgm:spPr/>
    </dgm:pt>
    <dgm:pt modelId="{974D9E78-915F-460B-AD57-3F5EB7A12AAF}" type="pres">
      <dgm:prSet presAssocID="{37574708-6E5E-4045-91FD-70B9F1F6EA69}" presName="text" presStyleLbl="fgAcc0" presStyleIdx="0" presStyleCnt="1" custScaleX="161761" custScaleY="10539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A832AFDE-0BF4-4F1B-8AEE-29E9790E52B3}" type="pres">
      <dgm:prSet presAssocID="{37574708-6E5E-4045-91FD-70B9F1F6EA69}" presName="hierChild2" presStyleCnt="0"/>
      <dgm:spPr/>
    </dgm:pt>
    <dgm:pt modelId="{F1F0D132-6B2D-4334-81E4-1A3D781030C3}" type="pres">
      <dgm:prSet presAssocID="{AEC8EC81-583E-4267-95D8-4F96290F8735}" presName="Name10" presStyleLbl="parChTrans1D2" presStyleIdx="0" presStyleCnt="2"/>
      <dgm:spPr/>
    </dgm:pt>
    <dgm:pt modelId="{1B2AC739-55DF-40B0-8586-7770EED29125}" type="pres">
      <dgm:prSet presAssocID="{21BD2308-9C58-484E-9EB2-B2EBA4C51F17}" presName="hierRoot2" presStyleCnt="0"/>
      <dgm:spPr/>
    </dgm:pt>
    <dgm:pt modelId="{4FCB8567-315D-407E-A4ED-F59E0537FAEA}" type="pres">
      <dgm:prSet presAssocID="{21BD2308-9C58-484E-9EB2-B2EBA4C51F17}" presName="composite2" presStyleCnt="0"/>
      <dgm:spPr/>
    </dgm:pt>
    <dgm:pt modelId="{9E91F609-0E87-410B-A177-FDE02D896F0B}" type="pres">
      <dgm:prSet presAssocID="{21BD2308-9C58-484E-9EB2-B2EBA4C51F17}" presName="background2" presStyleLbl="node2" presStyleIdx="0" presStyleCnt="2"/>
      <dgm:spPr/>
    </dgm:pt>
    <dgm:pt modelId="{111A270D-B67A-48B4-907D-4C02497E0CAE}" type="pres">
      <dgm:prSet presAssocID="{21BD2308-9C58-484E-9EB2-B2EBA4C51F17}" presName="text2" presStyleLbl="fgAcc2" presStyleIdx="0" presStyleCnt="2" custScaleX="163267" custScaleY="138920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35839326-2E73-49E5-B2E0-DFE7AFAD4DD1}" type="pres">
      <dgm:prSet presAssocID="{21BD2308-9C58-484E-9EB2-B2EBA4C51F17}" presName="hierChild3" presStyleCnt="0"/>
      <dgm:spPr/>
    </dgm:pt>
    <dgm:pt modelId="{5F12D2F0-EB75-426C-86AA-E415EC9C2268}" type="pres">
      <dgm:prSet presAssocID="{AC694860-6F34-417F-AFAD-A85B6471E0F9}" presName="Name10" presStyleLbl="parChTrans1D2" presStyleIdx="1" presStyleCnt="2"/>
      <dgm:spPr/>
    </dgm:pt>
    <dgm:pt modelId="{FA6D70DA-46B6-41DA-9594-47B2180C5A58}" type="pres">
      <dgm:prSet presAssocID="{82DFA3E2-9EC8-4E4B-A36E-13F854232A6C}" presName="hierRoot2" presStyleCnt="0"/>
      <dgm:spPr/>
    </dgm:pt>
    <dgm:pt modelId="{DC2E97FE-28EE-49E3-8343-2CCFD89F82B1}" type="pres">
      <dgm:prSet presAssocID="{82DFA3E2-9EC8-4E4B-A36E-13F854232A6C}" presName="composite2" presStyleCnt="0"/>
      <dgm:spPr/>
    </dgm:pt>
    <dgm:pt modelId="{E98D0FDA-5889-4C7C-9C68-440C2EED4ED3}" type="pres">
      <dgm:prSet presAssocID="{82DFA3E2-9EC8-4E4B-A36E-13F854232A6C}" presName="background2" presStyleLbl="node2" presStyleIdx="1" presStyleCnt="2"/>
      <dgm:spPr/>
    </dgm:pt>
    <dgm:pt modelId="{644C73C9-5C25-4EFD-AC16-8D4379E4817E}" type="pres">
      <dgm:prSet presAssocID="{82DFA3E2-9EC8-4E4B-A36E-13F854232A6C}" presName="text2" presStyleLbl="fgAcc2" presStyleIdx="1" presStyleCnt="2" custScaleX="154028" custScaleY="138920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F982A8DE-A788-4F96-9949-8A40949C8474}" type="pres">
      <dgm:prSet presAssocID="{82DFA3E2-9EC8-4E4B-A36E-13F854232A6C}" presName="hierChild3" presStyleCnt="0"/>
      <dgm:spPr/>
    </dgm:pt>
  </dgm:ptLst>
  <dgm:cxnLst>
    <dgm:cxn modelId="{B8AF9B3C-3525-40A5-83B4-AAB948397D55}" type="presOf" srcId="{21BD2308-9C58-484E-9EB2-B2EBA4C51F17}" destId="{111A270D-B67A-48B4-907D-4C02497E0CAE}" srcOrd="0" destOrd="0" presId="urn:microsoft.com/office/officeart/2005/8/layout/hierarchy1"/>
    <dgm:cxn modelId="{8C1C6D5E-2EA9-4A92-B769-6E9C29CC5595}" srcId="{37574708-6E5E-4045-91FD-70B9F1F6EA69}" destId="{82DFA3E2-9EC8-4E4B-A36E-13F854232A6C}" srcOrd="1" destOrd="0" parTransId="{AC694860-6F34-417F-AFAD-A85B6471E0F9}" sibTransId="{F316D92B-DFF1-4BAD-BBFB-C2001C2FD850}"/>
    <dgm:cxn modelId="{002DB982-501B-4ACA-9D80-593DC5620867}" type="presOf" srcId="{8CA5BADA-D97B-422B-9D42-119734A8F472}" destId="{CB1D4B31-A37B-44F2-89A0-3A98E9A69EEB}" srcOrd="0" destOrd="0" presId="urn:microsoft.com/office/officeart/2005/8/layout/hierarchy1"/>
    <dgm:cxn modelId="{FF5A693D-A1BC-44AA-8059-80A6F4E74FB0}" srcId="{37574708-6E5E-4045-91FD-70B9F1F6EA69}" destId="{21BD2308-9C58-484E-9EB2-B2EBA4C51F17}" srcOrd="0" destOrd="0" parTransId="{AEC8EC81-583E-4267-95D8-4F96290F8735}" sibTransId="{0B9EEEA0-C653-432E-A33A-F39409C5C1DA}"/>
    <dgm:cxn modelId="{8D2AF2C3-E53D-46BB-855C-5DBCE8B020F0}" type="presOf" srcId="{37574708-6E5E-4045-91FD-70B9F1F6EA69}" destId="{974D9E78-915F-460B-AD57-3F5EB7A12AAF}" srcOrd="0" destOrd="0" presId="urn:microsoft.com/office/officeart/2005/8/layout/hierarchy1"/>
    <dgm:cxn modelId="{474D8606-EB33-4F85-B1D4-1E3F2F1D07A1}" type="presOf" srcId="{82DFA3E2-9EC8-4E4B-A36E-13F854232A6C}" destId="{644C73C9-5C25-4EFD-AC16-8D4379E4817E}" srcOrd="0" destOrd="0" presId="urn:microsoft.com/office/officeart/2005/8/layout/hierarchy1"/>
    <dgm:cxn modelId="{826B0839-3285-4365-BA3C-5D109FE1F26D}" type="presOf" srcId="{AEC8EC81-583E-4267-95D8-4F96290F8735}" destId="{F1F0D132-6B2D-4334-81E4-1A3D781030C3}" srcOrd="0" destOrd="0" presId="urn:microsoft.com/office/officeart/2005/8/layout/hierarchy1"/>
    <dgm:cxn modelId="{9BD3D2C8-85A8-4F7F-9884-EFB295DDC801}" srcId="{8CA5BADA-D97B-422B-9D42-119734A8F472}" destId="{37574708-6E5E-4045-91FD-70B9F1F6EA69}" srcOrd="0" destOrd="0" parTransId="{3AA5D264-1A84-4A68-8427-3619ECF007FC}" sibTransId="{C31A098F-BD87-45D5-B549-8C749F096AEC}"/>
    <dgm:cxn modelId="{F4C33F5C-13A8-4F0A-8370-6FEEFC5AFF5C}" type="presOf" srcId="{AC694860-6F34-417F-AFAD-A85B6471E0F9}" destId="{5F12D2F0-EB75-426C-86AA-E415EC9C2268}" srcOrd="0" destOrd="0" presId="urn:microsoft.com/office/officeart/2005/8/layout/hierarchy1"/>
    <dgm:cxn modelId="{73166A9C-8388-4A18-AC16-EBF0A2A31A2E}" type="presParOf" srcId="{CB1D4B31-A37B-44F2-89A0-3A98E9A69EEB}" destId="{7D69DABF-42A3-4E89-A81F-DCD4199D04E2}" srcOrd="0" destOrd="0" presId="urn:microsoft.com/office/officeart/2005/8/layout/hierarchy1"/>
    <dgm:cxn modelId="{8CF863FA-01AF-471D-B4CD-86D74B0E5B99}" type="presParOf" srcId="{7D69DABF-42A3-4E89-A81F-DCD4199D04E2}" destId="{5CF0F739-C977-4D4C-9BD6-4AAB3C7D3D94}" srcOrd="0" destOrd="0" presId="urn:microsoft.com/office/officeart/2005/8/layout/hierarchy1"/>
    <dgm:cxn modelId="{6F6DD7DA-8BD3-4446-95DF-57BDD3AA36AA}" type="presParOf" srcId="{5CF0F739-C977-4D4C-9BD6-4AAB3C7D3D94}" destId="{5E54A691-ECF5-4CF5-A0AE-546D2D4031ED}" srcOrd="0" destOrd="0" presId="urn:microsoft.com/office/officeart/2005/8/layout/hierarchy1"/>
    <dgm:cxn modelId="{C4B17292-7050-49C4-9142-C62ED8ACD1B1}" type="presParOf" srcId="{5CF0F739-C977-4D4C-9BD6-4AAB3C7D3D94}" destId="{974D9E78-915F-460B-AD57-3F5EB7A12AAF}" srcOrd="1" destOrd="0" presId="urn:microsoft.com/office/officeart/2005/8/layout/hierarchy1"/>
    <dgm:cxn modelId="{01A858A2-6F76-4E84-8621-E80BCED91E67}" type="presParOf" srcId="{7D69DABF-42A3-4E89-A81F-DCD4199D04E2}" destId="{A832AFDE-0BF4-4F1B-8AEE-29E9790E52B3}" srcOrd="1" destOrd="0" presId="urn:microsoft.com/office/officeart/2005/8/layout/hierarchy1"/>
    <dgm:cxn modelId="{B093F601-9A13-40B9-935C-6469A147074D}" type="presParOf" srcId="{A832AFDE-0BF4-4F1B-8AEE-29E9790E52B3}" destId="{F1F0D132-6B2D-4334-81E4-1A3D781030C3}" srcOrd="0" destOrd="0" presId="urn:microsoft.com/office/officeart/2005/8/layout/hierarchy1"/>
    <dgm:cxn modelId="{2D501A4B-4991-4E0E-A905-295D7E41A9C4}" type="presParOf" srcId="{A832AFDE-0BF4-4F1B-8AEE-29E9790E52B3}" destId="{1B2AC739-55DF-40B0-8586-7770EED29125}" srcOrd="1" destOrd="0" presId="urn:microsoft.com/office/officeart/2005/8/layout/hierarchy1"/>
    <dgm:cxn modelId="{6392863A-4AE4-4BB9-A1D2-EDFD6BAB2255}" type="presParOf" srcId="{1B2AC739-55DF-40B0-8586-7770EED29125}" destId="{4FCB8567-315D-407E-A4ED-F59E0537FAEA}" srcOrd="0" destOrd="0" presId="urn:microsoft.com/office/officeart/2005/8/layout/hierarchy1"/>
    <dgm:cxn modelId="{40DD0449-6513-44B0-B9A5-F73EE0ECF91B}" type="presParOf" srcId="{4FCB8567-315D-407E-A4ED-F59E0537FAEA}" destId="{9E91F609-0E87-410B-A177-FDE02D896F0B}" srcOrd="0" destOrd="0" presId="urn:microsoft.com/office/officeart/2005/8/layout/hierarchy1"/>
    <dgm:cxn modelId="{FDC0E564-B330-4E4A-86B7-C76A8A02DA7D}" type="presParOf" srcId="{4FCB8567-315D-407E-A4ED-F59E0537FAEA}" destId="{111A270D-B67A-48B4-907D-4C02497E0CAE}" srcOrd="1" destOrd="0" presId="urn:microsoft.com/office/officeart/2005/8/layout/hierarchy1"/>
    <dgm:cxn modelId="{B9FC0056-2401-446E-9E69-998548048C56}" type="presParOf" srcId="{1B2AC739-55DF-40B0-8586-7770EED29125}" destId="{35839326-2E73-49E5-B2E0-DFE7AFAD4DD1}" srcOrd="1" destOrd="0" presId="urn:microsoft.com/office/officeart/2005/8/layout/hierarchy1"/>
    <dgm:cxn modelId="{82E57A84-D019-40FB-8E6B-0766229BEDA4}" type="presParOf" srcId="{A832AFDE-0BF4-4F1B-8AEE-29E9790E52B3}" destId="{5F12D2F0-EB75-426C-86AA-E415EC9C2268}" srcOrd="2" destOrd="0" presId="urn:microsoft.com/office/officeart/2005/8/layout/hierarchy1"/>
    <dgm:cxn modelId="{F51F487F-23F7-47C8-8CCC-C6884B80D172}" type="presParOf" srcId="{A832AFDE-0BF4-4F1B-8AEE-29E9790E52B3}" destId="{FA6D70DA-46B6-41DA-9594-47B2180C5A58}" srcOrd="3" destOrd="0" presId="urn:microsoft.com/office/officeart/2005/8/layout/hierarchy1"/>
    <dgm:cxn modelId="{185CE2E4-D8FC-465A-831A-ACAFD7B5FE8C}" type="presParOf" srcId="{FA6D70DA-46B6-41DA-9594-47B2180C5A58}" destId="{DC2E97FE-28EE-49E3-8343-2CCFD89F82B1}" srcOrd="0" destOrd="0" presId="urn:microsoft.com/office/officeart/2005/8/layout/hierarchy1"/>
    <dgm:cxn modelId="{A43FC234-FEBF-4351-AA08-DF60D729F9BB}" type="presParOf" srcId="{DC2E97FE-28EE-49E3-8343-2CCFD89F82B1}" destId="{E98D0FDA-5889-4C7C-9C68-440C2EED4ED3}" srcOrd="0" destOrd="0" presId="urn:microsoft.com/office/officeart/2005/8/layout/hierarchy1"/>
    <dgm:cxn modelId="{55891564-5CA9-47D2-8D72-F04D2A0813DA}" type="presParOf" srcId="{DC2E97FE-28EE-49E3-8343-2CCFD89F82B1}" destId="{644C73C9-5C25-4EFD-AC16-8D4379E4817E}" srcOrd="1" destOrd="0" presId="urn:microsoft.com/office/officeart/2005/8/layout/hierarchy1"/>
    <dgm:cxn modelId="{F3CCF046-CF1F-4B80-B1EF-BC301EDB2675}" type="presParOf" srcId="{FA6D70DA-46B6-41DA-9594-47B2180C5A58}" destId="{F982A8DE-A788-4F96-9949-8A40949C8474}" srcOrd="1" destOrd="0" presId="urn:microsoft.com/office/officeart/2005/8/layout/hierarchy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461CBD3-E4EC-4E46-9394-C7FB0D048911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19716E4C-4C49-492C-A58A-10F39C6567EA}">
      <dgm:prSet phldrT="[Text]"/>
      <dgm:spPr>
        <a:solidFill>
          <a:srgbClr val="66FFCC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Demokrasi</a:t>
          </a:r>
          <a:r>
            <a:rPr lang="en-US" dirty="0" smtClean="0">
              <a:solidFill>
                <a:schemeClr val="bg1"/>
              </a:solidFill>
            </a:rPr>
            <a:t> yang </a:t>
          </a:r>
          <a:r>
            <a:rPr lang="en-US" dirty="0" err="1" smtClean="0">
              <a:solidFill>
                <a:schemeClr val="bg1"/>
              </a:solidFill>
            </a:rPr>
            <a:t>ber-Ketuhanan</a:t>
          </a:r>
          <a:r>
            <a:rPr lang="en-US" dirty="0" smtClean="0">
              <a:solidFill>
                <a:schemeClr val="bg1"/>
              </a:solidFill>
            </a:rPr>
            <a:t> Yang </a:t>
          </a:r>
          <a:r>
            <a:rPr lang="en-US" dirty="0" err="1" smtClean="0">
              <a:solidFill>
                <a:schemeClr val="bg1"/>
              </a:solidFill>
            </a:rPr>
            <a:t>Maha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Esa</a:t>
          </a:r>
          <a:endParaRPr lang="id-ID" dirty="0">
            <a:solidFill>
              <a:schemeClr val="bg1"/>
            </a:solidFill>
          </a:endParaRPr>
        </a:p>
      </dgm:t>
    </dgm:pt>
    <dgm:pt modelId="{63D4B123-0D75-4C9F-9AC8-6D1F30D2522C}" type="parTrans" cxnId="{FE47E0F2-31CC-47DC-BE42-C42D25BAB5FC}">
      <dgm:prSet/>
      <dgm:spPr/>
      <dgm:t>
        <a:bodyPr/>
        <a:lstStyle/>
        <a:p>
          <a:endParaRPr lang="id-ID"/>
        </a:p>
      </dgm:t>
    </dgm:pt>
    <dgm:pt modelId="{BCAC9D13-4EFC-48EC-B1EF-237D593C0019}" type="sibTrans" cxnId="{FE47E0F2-31CC-47DC-BE42-C42D25BAB5FC}">
      <dgm:prSet/>
      <dgm:spPr/>
      <dgm:t>
        <a:bodyPr/>
        <a:lstStyle/>
        <a:p>
          <a:endParaRPr lang="id-ID"/>
        </a:p>
      </dgm:t>
    </dgm:pt>
    <dgm:pt modelId="{350240E6-6ADB-45C5-914A-8455650B38C3}">
      <dgm:prSet phldrT="[Text]"/>
      <dgm:spPr>
        <a:solidFill>
          <a:srgbClr val="66FFCC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Demokrasi</a:t>
          </a:r>
          <a:r>
            <a:rPr lang="en-US" dirty="0" smtClean="0">
              <a:solidFill>
                <a:schemeClr val="bg1"/>
              </a:solidFill>
            </a:rPr>
            <a:t> yang </a:t>
          </a:r>
          <a:r>
            <a:rPr lang="en-US" dirty="0" err="1" smtClean="0">
              <a:solidFill>
                <a:schemeClr val="bg1"/>
              </a:solidFill>
            </a:rPr>
            <a:t>Menjunjung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Hak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Asasi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id-ID" dirty="0" smtClean="0">
              <a:solidFill>
                <a:schemeClr val="bg1"/>
              </a:solidFill>
            </a:rPr>
            <a:t>M</a:t>
          </a:r>
          <a:r>
            <a:rPr lang="en-US" dirty="0" err="1" smtClean="0">
              <a:solidFill>
                <a:schemeClr val="bg1"/>
              </a:solidFill>
            </a:rPr>
            <a:t>anusia</a:t>
          </a:r>
          <a:endParaRPr lang="id-ID" dirty="0">
            <a:solidFill>
              <a:schemeClr val="bg1"/>
            </a:solidFill>
          </a:endParaRPr>
        </a:p>
      </dgm:t>
    </dgm:pt>
    <dgm:pt modelId="{18E55470-DBBE-414A-8F9D-B0B5253D7980}" type="parTrans" cxnId="{F3A4DB36-A5FE-4847-8731-1B7CA59FDB17}">
      <dgm:prSet/>
      <dgm:spPr/>
      <dgm:t>
        <a:bodyPr/>
        <a:lstStyle/>
        <a:p>
          <a:endParaRPr lang="id-ID"/>
        </a:p>
      </dgm:t>
    </dgm:pt>
    <dgm:pt modelId="{4468F2F7-2BC4-4545-B13C-EE0E575D4951}" type="sibTrans" cxnId="{F3A4DB36-A5FE-4847-8731-1B7CA59FDB17}">
      <dgm:prSet/>
      <dgm:spPr/>
      <dgm:t>
        <a:bodyPr/>
        <a:lstStyle/>
        <a:p>
          <a:endParaRPr lang="id-ID"/>
        </a:p>
      </dgm:t>
    </dgm:pt>
    <dgm:pt modelId="{88354A41-95E0-45BC-8ED4-BA5D7661F468}">
      <dgm:prSet phldrT="[Text]"/>
      <dgm:spPr>
        <a:solidFill>
          <a:srgbClr val="66FFCC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Demokrasi</a:t>
          </a:r>
          <a:r>
            <a:rPr lang="en-US" dirty="0" smtClean="0">
              <a:solidFill>
                <a:schemeClr val="bg1"/>
              </a:solidFill>
            </a:rPr>
            <a:t> yang </a:t>
          </a:r>
          <a:r>
            <a:rPr lang="id-ID" dirty="0" smtClean="0">
              <a:solidFill>
                <a:schemeClr val="bg1"/>
              </a:solidFill>
            </a:rPr>
            <a:t>M</a:t>
          </a:r>
          <a:r>
            <a:rPr lang="en-US" dirty="0" err="1" smtClean="0">
              <a:solidFill>
                <a:schemeClr val="bg1"/>
              </a:solidFill>
            </a:rPr>
            <a:t>engutamakan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Kedaulatan</a:t>
          </a:r>
          <a:r>
            <a:rPr lang="en-US" dirty="0" smtClean="0">
              <a:solidFill>
                <a:schemeClr val="bg1"/>
              </a:solidFill>
            </a:rPr>
            <a:t> Rakyat</a:t>
          </a:r>
          <a:endParaRPr lang="id-ID" dirty="0">
            <a:solidFill>
              <a:schemeClr val="bg1"/>
            </a:solidFill>
          </a:endParaRPr>
        </a:p>
      </dgm:t>
    </dgm:pt>
    <dgm:pt modelId="{243FAA4A-F90B-492D-B7B5-51FF920A6022}" type="parTrans" cxnId="{0F74F395-10E1-49D8-A327-56E0FFF31B07}">
      <dgm:prSet/>
      <dgm:spPr/>
      <dgm:t>
        <a:bodyPr/>
        <a:lstStyle/>
        <a:p>
          <a:endParaRPr lang="id-ID"/>
        </a:p>
      </dgm:t>
    </dgm:pt>
    <dgm:pt modelId="{BD9D626F-BBF4-4DFC-B9D9-D6B176EF582E}" type="sibTrans" cxnId="{0F74F395-10E1-49D8-A327-56E0FFF31B07}">
      <dgm:prSet/>
      <dgm:spPr/>
      <dgm:t>
        <a:bodyPr/>
        <a:lstStyle/>
        <a:p>
          <a:endParaRPr lang="id-ID"/>
        </a:p>
      </dgm:t>
    </dgm:pt>
    <dgm:pt modelId="{102931C3-BAFA-400F-ADAB-32C80929422E}">
      <dgm:prSet phldrT="[Text]"/>
      <dgm:spPr>
        <a:solidFill>
          <a:srgbClr val="66FFCC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Demokrasi</a:t>
          </a:r>
          <a:r>
            <a:rPr lang="en-US" dirty="0" smtClean="0">
              <a:solidFill>
                <a:schemeClr val="bg1"/>
              </a:solidFill>
            </a:rPr>
            <a:t> yang </a:t>
          </a:r>
          <a:r>
            <a:rPr lang="id-ID" dirty="0" smtClean="0">
              <a:solidFill>
                <a:schemeClr val="bg1"/>
              </a:solidFill>
            </a:rPr>
            <a:t>D</a:t>
          </a:r>
          <a:r>
            <a:rPr lang="en-US" dirty="0" err="1" smtClean="0">
              <a:solidFill>
                <a:schemeClr val="bg1"/>
              </a:solidFill>
            </a:rPr>
            <a:t>idukung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id-ID" dirty="0" smtClean="0">
              <a:solidFill>
                <a:schemeClr val="bg1"/>
              </a:solidFill>
            </a:rPr>
            <a:t>K</a:t>
          </a:r>
          <a:r>
            <a:rPr lang="en-US" dirty="0" err="1" smtClean="0">
              <a:solidFill>
                <a:schemeClr val="bg1"/>
              </a:solidFill>
            </a:rPr>
            <a:t>ecerdasan</a:t>
          </a:r>
          <a:endParaRPr lang="id-ID" dirty="0">
            <a:solidFill>
              <a:schemeClr val="bg1"/>
            </a:solidFill>
          </a:endParaRPr>
        </a:p>
      </dgm:t>
    </dgm:pt>
    <dgm:pt modelId="{09BD83BD-D6F6-4061-B2F9-65C7CF9AAA13}" type="parTrans" cxnId="{A8D778C7-D640-4C30-84FB-51A0575F4949}">
      <dgm:prSet/>
      <dgm:spPr/>
      <dgm:t>
        <a:bodyPr/>
        <a:lstStyle/>
        <a:p>
          <a:endParaRPr lang="id-ID"/>
        </a:p>
      </dgm:t>
    </dgm:pt>
    <dgm:pt modelId="{A9759433-C9EF-489B-AD9E-FB16B6C7FC31}" type="sibTrans" cxnId="{A8D778C7-D640-4C30-84FB-51A0575F4949}">
      <dgm:prSet/>
      <dgm:spPr/>
      <dgm:t>
        <a:bodyPr/>
        <a:lstStyle/>
        <a:p>
          <a:endParaRPr lang="id-ID"/>
        </a:p>
      </dgm:t>
    </dgm:pt>
    <dgm:pt modelId="{04D61025-3388-4884-857C-9561867A4917}">
      <dgm:prSet phldrT="[Text]"/>
      <dgm:spPr>
        <a:solidFill>
          <a:srgbClr val="66FFCC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Demokrasi</a:t>
          </a:r>
          <a:r>
            <a:rPr lang="en-US" dirty="0" smtClean="0">
              <a:solidFill>
                <a:schemeClr val="bg1"/>
              </a:solidFill>
            </a:rPr>
            <a:t> yang </a:t>
          </a:r>
          <a:r>
            <a:rPr lang="en-US" dirty="0" err="1" smtClean="0">
              <a:solidFill>
                <a:schemeClr val="bg1"/>
              </a:solidFill>
            </a:rPr>
            <a:t>Menetapkan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Pembagian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Kekuasaan</a:t>
          </a:r>
          <a:endParaRPr lang="id-ID" dirty="0">
            <a:solidFill>
              <a:schemeClr val="bg1"/>
            </a:solidFill>
          </a:endParaRPr>
        </a:p>
      </dgm:t>
    </dgm:pt>
    <dgm:pt modelId="{E70929EC-A6C6-452C-94CD-614FCABB886D}" type="parTrans" cxnId="{58A610AA-57A5-44A5-A556-7666E60EBAA6}">
      <dgm:prSet/>
      <dgm:spPr/>
      <dgm:t>
        <a:bodyPr/>
        <a:lstStyle/>
        <a:p>
          <a:endParaRPr lang="id-ID"/>
        </a:p>
      </dgm:t>
    </dgm:pt>
    <dgm:pt modelId="{DD7F1CA8-5CF4-4E9D-A946-2FC434B03ED1}" type="sibTrans" cxnId="{58A610AA-57A5-44A5-A556-7666E60EBAA6}">
      <dgm:prSet/>
      <dgm:spPr/>
      <dgm:t>
        <a:bodyPr/>
        <a:lstStyle/>
        <a:p>
          <a:endParaRPr lang="id-ID"/>
        </a:p>
      </dgm:t>
    </dgm:pt>
    <dgm:pt modelId="{BFC45785-47EE-43E7-8663-2B5B2546D09B}">
      <dgm:prSet phldrT="[Text]"/>
      <dgm:spPr>
        <a:solidFill>
          <a:srgbClr val="66FFCC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Demokrasi</a:t>
          </a:r>
          <a:r>
            <a:rPr lang="en-US" dirty="0" smtClean="0">
              <a:solidFill>
                <a:schemeClr val="bg1"/>
              </a:solidFill>
            </a:rPr>
            <a:t> yang </a:t>
          </a:r>
          <a:r>
            <a:rPr lang="id-ID" dirty="0" smtClean="0">
              <a:solidFill>
                <a:schemeClr val="bg1"/>
              </a:solidFill>
            </a:rPr>
            <a:t>M</a:t>
          </a:r>
          <a:r>
            <a:rPr lang="en-US" dirty="0" err="1" smtClean="0">
              <a:solidFill>
                <a:schemeClr val="bg1"/>
              </a:solidFill>
            </a:rPr>
            <a:t>enerapkan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id-ID" dirty="0" smtClean="0">
              <a:solidFill>
                <a:schemeClr val="bg1"/>
              </a:solidFill>
            </a:rPr>
            <a:t>K</a:t>
          </a:r>
          <a:r>
            <a:rPr lang="en-US" dirty="0" err="1" smtClean="0">
              <a:solidFill>
                <a:schemeClr val="bg1"/>
              </a:solidFill>
            </a:rPr>
            <a:t>onsep</a:t>
          </a:r>
          <a:r>
            <a:rPr lang="en-US" dirty="0" smtClean="0">
              <a:solidFill>
                <a:schemeClr val="bg1"/>
              </a:solidFill>
            </a:rPr>
            <a:t> Negara </a:t>
          </a:r>
          <a:r>
            <a:rPr lang="en-US" dirty="0" err="1" smtClean="0">
              <a:solidFill>
                <a:schemeClr val="bg1"/>
              </a:solidFill>
            </a:rPr>
            <a:t>Hukum</a:t>
          </a:r>
          <a:endParaRPr lang="id-ID" dirty="0">
            <a:solidFill>
              <a:schemeClr val="bg1"/>
            </a:solidFill>
          </a:endParaRPr>
        </a:p>
      </dgm:t>
    </dgm:pt>
    <dgm:pt modelId="{8326D8AC-ED59-4D9E-A939-8A7B9C934E47}" type="parTrans" cxnId="{165E5176-9F80-409B-9BBF-DBFB4DA62C97}">
      <dgm:prSet/>
      <dgm:spPr/>
      <dgm:t>
        <a:bodyPr/>
        <a:lstStyle/>
        <a:p>
          <a:endParaRPr lang="id-ID"/>
        </a:p>
      </dgm:t>
    </dgm:pt>
    <dgm:pt modelId="{8A8E378B-15C1-4D1A-8241-EE299E32E1E8}" type="sibTrans" cxnId="{165E5176-9F80-409B-9BBF-DBFB4DA62C97}">
      <dgm:prSet/>
      <dgm:spPr/>
      <dgm:t>
        <a:bodyPr/>
        <a:lstStyle/>
        <a:p>
          <a:endParaRPr lang="id-ID"/>
        </a:p>
      </dgm:t>
    </dgm:pt>
    <dgm:pt modelId="{128EFDAB-6F04-4804-9E40-9AEF6108B4C1}">
      <dgm:prSet phldrT="[Text]"/>
      <dgm:spPr>
        <a:solidFill>
          <a:srgbClr val="66FFCC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Demokrasi</a:t>
          </a:r>
          <a:r>
            <a:rPr lang="en-US" dirty="0" smtClean="0">
              <a:solidFill>
                <a:schemeClr val="bg1"/>
              </a:solidFill>
            </a:rPr>
            <a:t> yang </a:t>
          </a:r>
          <a:r>
            <a:rPr lang="en-US" dirty="0" err="1" smtClean="0">
              <a:solidFill>
                <a:schemeClr val="bg1"/>
              </a:solidFill>
            </a:rPr>
            <a:t>Menjamin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Otonomi</a:t>
          </a:r>
          <a:r>
            <a:rPr lang="en-US" dirty="0" smtClean="0">
              <a:solidFill>
                <a:schemeClr val="bg1"/>
              </a:solidFill>
            </a:rPr>
            <a:t> Daerah</a:t>
          </a:r>
          <a:endParaRPr lang="id-ID" dirty="0">
            <a:solidFill>
              <a:schemeClr val="bg1"/>
            </a:solidFill>
          </a:endParaRPr>
        </a:p>
      </dgm:t>
    </dgm:pt>
    <dgm:pt modelId="{1F1A2FB5-F953-4861-A8EC-45C06E8737B0}" type="parTrans" cxnId="{0868725B-9F7A-46EF-A802-D562EF32D024}">
      <dgm:prSet/>
      <dgm:spPr/>
      <dgm:t>
        <a:bodyPr/>
        <a:lstStyle/>
        <a:p>
          <a:endParaRPr lang="id-ID"/>
        </a:p>
      </dgm:t>
    </dgm:pt>
    <dgm:pt modelId="{28DF4077-96CF-4343-8FBC-39524D0CA845}" type="sibTrans" cxnId="{0868725B-9F7A-46EF-A802-D562EF32D024}">
      <dgm:prSet/>
      <dgm:spPr/>
      <dgm:t>
        <a:bodyPr/>
        <a:lstStyle/>
        <a:p>
          <a:endParaRPr lang="id-ID"/>
        </a:p>
      </dgm:t>
    </dgm:pt>
    <dgm:pt modelId="{DC354BBE-A104-4B3C-ACB0-573A3ABCB909}">
      <dgm:prSet phldrT="[Text]"/>
      <dgm:spPr>
        <a:solidFill>
          <a:srgbClr val="66FFCC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Demokrasi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dengan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Kesejahteraan</a:t>
          </a:r>
          <a:r>
            <a:rPr lang="en-US" dirty="0" smtClean="0">
              <a:solidFill>
                <a:schemeClr val="bg1"/>
              </a:solidFill>
            </a:rPr>
            <a:t> Rakyat</a:t>
          </a:r>
          <a:endParaRPr lang="id-ID" dirty="0">
            <a:solidFill>
              <a:schemeClr val="bg1"/>
            </a:solidFill>
          </a:endParaRPr>
        </a:p>
      </dgm:t>
    </dgm:pt>
    <dgm:pt modelId="{531B70C7-CA60-4D69-8EB6-BBD4A431548E}" type="parTrans" cxnId="{D8DC3741-04A4-4E1D-8755-609D9A53C58B}">
      <dgm:prSet/>
      <dgm:spPr/>
      <dgm:t>
        <a:bodyPr/>
        <a:lstStyle/>
        <a:p>
          <a:endParaRPr lang="id-ID"/>
        </a:p>
      </dgm:t>
    </dgm:pt>
    <dgm:pt modelId="{9CCF90C0-EFD5-4FD4-9113-498665ECFDA3}" type="sibTrans" cxnId="{D8DC3741-04A4-4E1D-8755-609D9A53C58B}">
      <dgm:prSet/>
      <dgm:spPr/>
      <dgm:t>
        <a:bodyPr/>
        <a:lstStyle/>
        <a:p>
          <a:endParaRPr lang="id-ID"/>
        </a:p>
      </dgm:t>
    </dgm:pt>
    <dgm:pt modelId="{7FCD2DC7-3405-4393-9B78-8745967990B5}">
      <dgm:prSet phldrT="[Text]"/>
      <dgm:spPr>
        <a:solidFill>
          <a:srgbClr val="66FFCC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Demokrasi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dengan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Pengadilan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id-ID" dirty="0" smtClean="0">
              <a:solidFill>
                <a:schemeClr val="bg1"/>
              </a:solidFill>
            </a:rPr>
            <a:t>y</a:t>
          </a:r>
          <a:r>
            <a:rPr lang="en-US" dirty="0" err="1" smtClean="0">
              <a:solidFill>
                <a:schemeClr val="bg1"/>
              </a:solidFill>
            </a:rPr>
            <a:t>ang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Merdeka</a:t>
          </a:r>
          <a:endParaRPr lang="id-ID" dirty="0">
            <a:solidFill>
              <a:schemeClr val="bg1"/>
            </a:solidFill>
          </a:endParaRPr>
        </a:p>
      </dgm:t>
    </dgm:pt>
    <dgm:pt modelId="{1020E961-B604-49C3-8558-B7384CC9B151}" type="parTrans" cxnId="{3045D370-C729-47A1-853D-089C10C30EB1}">
      <dgm:prSet/>
      <dgm:spPr/>
      <dgm:t>
        <a:bodyPr/>
        <a:lstStyle/>
        <a:p>
          <a:endParaRPr lang="id-ID"/>
        </a:p>
      </dgm:t>
    </dgm:pt>
    <dgm:pt modelId="{E4CC009F-B332-480C-95FB-0ED4771BFE13}" type="sibTrans" cxnId="{3045D370-C729-47A1-853D-089C10C30EB1}">
      <dgm:prSet/>
      <dgm:spPr/>
      <dgm:t>
        <a:bodyPr/>
        <a:lstStyle/>
        <a:p>
          <a:endParaRPr lang="id-ID"/>
        </a:p>
      </dgm:t>
    </dgm:pt>
    <dgm:pt modelId="{8EF3113E-C8FD-48C4-BE34-8501D9F720C8}">
      <dgm:prSet/>
      <dgm:spPr>
        <a:solidFill>
          <a:srgbClr val="66FFCC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Demokrasi</a:t>
          </a:r>
          <a:r>
            <a:rPr lang="en-US" dirty="0" smtClean="0">
              <a:solidFill>
                <a:schemeClr val="bg1"/>
              </a:solidFill>
            </a:rPr>
            <a:t> yang </a:t>
          </a:r>
          <a:r>
            <a:rPr lang="en-US" dirty="0" err="1" smtClean="0">
              <a:solidFill>
                <a:schemeClr val="bg1"/>
              </a:solidFill>
            </a:rPr>
            <a:t>Berkeadilan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Sosial</a:t>
          </a:r>
          <a:endParaRPr lang="id-ID" dirty="0">
            <a:solidFill>
              <a:schemeClr val="bg1"/>
            </a:solidFill>
          </a:endParaRPr>
        </a:p>
      </dgm:t>
    </dgm:pt>
    <dgm:pt modelId="{62078B74-394C-45D5-8BD2-BAD04E658CC5}" type="parTrans" cxnId="{8B78744D-C158-4C24-B186-CA07B689D6FC}">
      <dgm:prSet/>
      <dgm:spPr/>
      <dgm:t>
        <a:bodyPr/>
        <a:lstStyle/>
        <a:p>
          <a:endParaRPr lang="id-ID"/>
        </a:p>
      </dgm:t>
    </dgm:pt>
    <dgm:pt modelId="{89AFB1F7-4DD2-487B-B7E4-880690AF93E1}" type="sibTrans" cxnId="{8B78744D-C158-4C24-B186-CA07B689D6FC}">
      <dgm:prSet/>
      <dgm:spPr/>
      <dgm:t>
        <a:bodyPr/>
        <a:lstStyle/>
        <a:p>
          <a:endParaRPr lang="id-ID"/>
        </a:p>
      </dgm:t>
    </dgm:pt>
    <dgm:pt modelId="{C48F5A03-D82D-4174-BD31-0322F376EAFD}" type="pres">
      <dgm:prSet presAssocID="{8461CBD3-E4EC-4E46-9394-C7FB0D048911}" presName="diagram" presStyleCnt="0">
        <dgm:presLayoutVars>
          <dgm:dir/>
          <dgm:resizeHandles val="exact"/>
        </dgm:presLayoutVars>
      </dgm:prSet>
      <dgm:spPr/>
    </dgm:pt>
    <dgm:pt modelId="{18553438-6DB4-44F4-8244-CA403A07FEF3}" type="pres">
      <dgm:prSet presAssocID="{19716E4C-4C49-492C-A58A-10F39C6567EA}" presName="node" presStyleLbl="node1" presStyleIdx="0" presStyleCnt="10" custScaleX="30870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E498B93-73C1-42B4-81BC-80B8640F3141}" type="pres">
      <dgm:prSet presAssocID="{BCAC9D13-4EFC-48EC-B1EF-237D593C0019}" presName="sibTrans" presStyleCnt="0"/>
      <dgm:spPr/>
    </dgm:pt>
    <dgm:pt modelId="{5502D83E-15D7-4632-9FA8-2B37BA4DD29A}" type="pres">
      <dgm:prSet presAssocID="{350240E6-6ADB-45C5-914A-8455650B38C3}" presName="node" presStyleLbl="node1" presStyleIdx="1" presStyleCnt="10" custScaleX="30870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0274B20-89E0-4A99-B7A0-F705EF2B22F8}" type="pres">
      <dgm:prSet presAssocID="{4468F2F7-2BC4-4545-B13C-EE0E575D4951}" presName="sibTrans" presStyleCnt="0"/>
      <dgm:spPr/>
    </dgm:pt>
    <dgm:pt modelId="{3FA8EBBA-3924-4543-B466-D8D647C57A67}" type="pres">
      <dgm:prSet presAssocID="{88354A41-95E0-45BC-8ED4-BA5D7661F468}" presName="node" presStyleLbl="node1" presStyleIdx="2" presStyleCnt="10" custScaleX="30870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3B4FD4D-5691-4A03-92FE-4F97CF37F2A5}" type="pres">
      <dgm:prSet presAssocID="{BD9D626F-BBF4-4DFC-B9D9-D6B176EF582E}" presName="sibTrans" presStyleCnt="0"/>
      <dgm:spPr/>
    </dgm:pt>
    <dgm:pt modelId="{C32578CC-96F7-418C-98F5-1ACEB1BDB2DB}" type="pres">
      <dgm:prSet presAssocID="{102931C3-BAFA-400F-ADAB-32C80929422E}" presName="node" presStyleLbl="node1" presStyleIdx="3" presStyleCnt="10" custScaleX="30870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BA8C464-E613-49B7-A3D4-1824F0F75120}" type="pres">
      <dgm:prSet presAssocID="{A9759433-C9EF-489B-AD9E-FB16B6C7FC31}" presName="sibTrans" presStyleCnt="0"/>
      <dgm:spPr/>
    </dgm:pt>
    <dgm:pt modelId="{31D04313-88DF-42B5-811D-8CEEF4CB5639}" type="pres">
      <dgm:prSet presAssocID="{04D61025-3388-4884-857C-9561867A4917}" presName="node" presStyleLbl="node1" presStyleIdx="4" presStyleCnt="10" custScaleX="30870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4C0C74B-1336-44B1-AB65-C1B8C8261826}" type="pres">
      <dgm:prSet presAssocID="{DD7F1CA8-5CF4-4E9D-A946-2FC434B03ED1}" presName="sibTrans" presStyleCnt="0"/>
      <dgm:spPr/>
    </dgm:pt>
    <dgm:pt modelId="{906BD678-68C6-49FF-B5AA-681A3D54A4AA}" type="pres">
      <dgm:prSet presAssocID="{BFC45785-47EE-43E7-8663-2B5B2546D09B}" presName="node" presStyleLbl="node1" presStyleIdx="5" presStyleCnt="10" custScaleX="30870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7E351A1-43E5-4C82-B94D-2D88770438D2}" type="pres">
      <dgm:prSet presAssocID="{8A8E378B-15C1-4D1A-8241-EE299E32E1E8}" presName="sibTrans" presStyleCnt="0"/>
      <dgm:spPr/>
    </dgm:pt>
    <dgm:pt modelId="{7DBC139F-B65C-40B9-A79B-3F36FC1F2B33}" type="pres">
      <dgm:prSet presAssocID="{128EFDAB-6F04-4804-9E40-9AEF6108B4C1}" presName="node" presStyleLbl="node1" presStyleIdx="6" presStyleCnt="10" custScaleX="30870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EA3F864-5E3B-4FB3-9F69-7E909463177E}" type="pres">
      <dgm:prSet presAssocID="{28DF4077-96CF-4343-8FBC-39524D0CA845}" presName="sibTrans" presStyleCnt="0"/>
      <dgm:spPr/>
    </dgm:pt>
    <dgm:pt modelId="{179388C4-1583-4D25-8DF5-BB9FECD14F5B}" type="pres">
      <dgm:prSet presAssocID="{8EF3113E-C8FD-48C4-BE34-8501D9F720C8}" presName="node" presStyleLbl="node1" presStyleIdx="7" presStyleCnt="10" custScaleX="30870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243178E-9D75-4D33-952E-70E410ED5CCD}" type="pres">
      <dgm:prSet presAssocID="{89AFB1F7-4DD2-487B-B7E4-880690AF93E1}" presName="sibTrans" presStyleCnt="0"/>
      <dgm:spPr/>
    </dgm:pt>
    <dgm:pt modelId="{5969C45C-3FB0-4FF4-ABCF-947F68EF23FF}" type="pres">
      <dgm:prSet presAssocID="{DC354BBE-A104-4B3C-ACB0-573A3ABCB909}" presName="node" presStyleLbl="node1" presStyleIdx="8" presStyleCnt="10" custScaleX="30870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9DB686A-089B-4F7E-B143-F578C2149A0F}" type="pres">
      <dgm:prSet presAssocID="{9CCF90C0-EFD5-4FD4-9113-498665ECFDA3}" presName="sibTrans" presStyleCnt="0"/>
      <dgm:spPr/>
    </dgm:pt>
    <dgm:pt modelId="{35337B42-823D-41A3-BA79-1EA104081390}" type="pres">
      <dgm:prSet presAssocID="{7FCD2DC7-3405-4393-9B78-8745967990B5}" presName="node" presStyleLbl="node1" presStyleIdx="9" presStyleCnt="10" custScaleX="30870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D77461E3-CA04-4952-AF8D-92B91D62593C}" type="presOf" srcId="{19716E4C-4C49-492C-A58A-10F39C6567EA}" destId="{18553438-6DB4-44F4-8244-CA403A07FEF3}" srcOrd="0" destOrd="0" presId="urn:microsoft.com/office/officeart/2005/8/layout/default"/>
    <dgm:cxn modelId="{EAA8AB34-6E6B-4892-B1D3-D48450343E45}" type="presOf" srcId="{102931C3-BAFA-400F-ADAB-32C80929422E}" destId="{C32578CC-96F7-418C-98F5-1ACEB1BDB2DB}" srcOrd="0" destOrd="0" presId="urn:microsoft.com/office/officeart/2005/8/layout/default"/>
    <dgm:cxn modelId="{EFE6AD19-8370-46AD-B507-5F327AA22C4D}" type="presOf" srcId="{DC354BBE-A104-4B3C-ACB0-573A3ABCB909}" destId="{5969C45C-3FB0-4FF4-ABCF-947F68EF23FF}" srcOrd="0" destOrd="0" presId="urn:microsoft.com/office/officeart/2005/8/layout/default"/>
    <dgm:cxn modelId="{93AA6139-5927-443E-87DF-1ED345BAFEB4}" type="presOf" srcId="{128EFDAB-6F04-4804-9E40-9AEF6108B4C1}" destId="{7DBC139F-B65C-40B9-A79B-3F36FC1F2B33}" srcOrd="0" destOrd="0" presId="urn:microsoft.com/office/officeart/2005/8/layout/default"/>
    <dgm:cxn modelId="{A8D778C7-D640-4C30-84FB-51A0575F4949}" srcId="{8461CBD3-E4EC-4E46-9394-C7FB0D048911}" destId="{102931C3-BAFA-400F-ADAB-32C80929422E}" srcOrd="3" destOrd="0" parTransId="{09BD83BD-D6F6-4061-B2F9-65C7CF9AAA13}" sibTransId="{A9759433-C9EF-489B-AD9E-FB16B6C7FC31}"/>
    <dgm:cxn modelId="{8B78744D-C158-4C24-B186-CA07B689D6FC}" srcId="{8461CBD3-E4EC-4E46-9394-C7FB0D048911}" destId="{8EF3113E-C8FD-48C4-BE34-8501D9F720C8}" srcOrd="7" destOrd="0" parTransId="{62078B74-394C-45D5-8BD2-BAD04E658CC5}" sibTransId="{89AFB1F7-4DD2-487B-B7E4-880690AF93E1}"/>
    <dgm:cxn modelId="{3045D370-C729-47A1-853D-089C10C30EB1}" srcId="{8461CBD3-E4EC-4E46-9394-C7FB0D048911}" destId="{7FCD2DC7-3405-4393-9B78-8745967990B5}" srcOrd="9" destOrd="0" parTransId="{1020E961-B604-49C3-8558-B7384CC9B151}" sibTransId="{E4CC009F-B332-480C-95FB-0ED4771BFE13}"/>
    <dgm:cxn modelId="{58A610AA-57A5-44A5-A556-7666E60EBAA6}" srcId="{8461CBD3-E4EC-4E46-9394-C7FB0D048911}" destId="{04D61025-3388-4884-857C-9561867A4917}" srcOrd="4" destOrd="0" parTransId="{E70929EC-A6C6-452C-94CD-614FCABB886D}" sibTransId="{DD7F1CA8-5CF4-4E9D-A946-2FC434B03ED1}"/>
    <dgm:cxn modelId="{87AF096C-85C1-48C6-9E33-B4A4BBC61036}" type="presOf" srcId="{04D61025-3388-4884-857C-9561867A4917}" destId="{31D04313-88DF-42B5-811D-8CEEF4CB5639}" srcOrd="0" destOrd="0" presId="urn:microsoft.com/office/officeart/2005/8/layout/default"/>
    <dgm:cxn modelId="{1C2F3F65-DF19-4C76-8FB0-8BA85E803BFC}" type="presOf" srcId="{8461CBD3-E4EC-4E46-9394-C7FB0D048911}" destId="{C48F5A03-D82D-4174-BD31-0322F376EAFD}" srcOrd="0" destOrd="0" presId="urn:microsoft.com/office/officeart/2005/8/layout/default"/>
    <dgm:cxn modelId="{165E5176-9F80-409B-9BBF-DBFB4DA62C97}" srcId="{8461CBD3-E4EC-4E46-9394-C7FB0D048911}" destId="{BFC45785-47EE-43E7-8663-2B5B2546D09B}" srcOrd="5" destOrd="0" parTransId="{8326D8AC-ED59-4D9E-A939-8A7B9C934E47}" sibTransId="{8A8E378B-15C1-4D1A-8241-EE299E32E1E8}"/>
    <dgm:cxn modelId="{F3A4DB36-A5FE-4847-8731-1B7CA59FDB17}" srcId="{8461CBD3-E4EC-4E46-9394-C7FB0D048911}" destId="{350240E6-6ADB-45C5-914A-8455650B38C3}" srcOrd="1" destOrd="0" parTransId="{18E55470-DBBE-414A-8F9D-B0B5253D7980}" sibTransId="{4468F2F7-2BC4-4545-B13C-EE0E575D4951}"/>
    <dgm:cxn modelId="{8D5E1506-4F4C-46D9-A1DE-C84541452020}" type="presOf" srcId="{8EF3113E-C8FD-48C4-BE34-8501D9F720C8}" destId="{179388C4-1583-4D25-8DF5-BB9FECD14F5B}" srcOrd="0" destOrd="0" presId="urn:microsoft.com/office/officeart/2005/8/layout/default"/>
    <dgm:cxn modelId="{E3904483-1839-4F2E-BF52-3DAFD81ADFC6}" type="presOf" srcId="{7FCD2DC7-3405-4393-9B78-8745967990B5}" destId="{35337B42-823D-41A3-BA79-1EA104081390}" srcOrd="0" destOrd="0" presId="urn:microsoft.com/office/officeart/2005/8/layout/default"/>
    <dgm:cxn modelId="{0F74F395-10E1-49D8-A327-56E0FFF31B07}" srcId="{8461CBD3-E4EC-4E46-9394-C7FB0D048911}" destId="{88354A41-95E0-45BC-8ED4-BA5D7661F468}" srcOrd="2" destOrd="0" parTransId="{243FAA4A-F90B-492D-B7B5-51FF920A6022}" sibTransId="{BD9D626F-BBF4-4DFC-B9D9-D6B176EF582E}"/>
    <dgm:cxn modelId="{3B5EF426-C537-4C1F-A2FE-22952FFD5F25}" type="presOf" srcId="{350240E6-6ADB-45C5-914A-8455650B38C3}" destId="{5502D83E-15D7-4632-9FA8-2B37BA4DD29A}" srcOrd="0" destOrd="0" presId="urn:microsoft.com/office/officeart/2005/8/layout/default"/>
    <dgm:cxn modelId="{0868725B-9F7A-46EF-A802-D562EF32D024}" srcId="{8461CBD3-E4EC-4E46-9394-C7FB0D048911}" destId="{128EFDAB-6F04-4804-9E40-9AEF6108B4C1}" srcOrd="6" destOrd="0" parTransId="{1F1A2FB5-F953-4861-A8EC-45C06E8737B0}" sibTransId="{28DF4077-96CF-4343-8FBC-39524D0CA845}"/>
    <dgm:cxn modelId="{FE47E0F2-31CC-47DC-BE42-C42D25BAB5FC}" srcId="{8461CBD3-E4EC-4E46-9394-C7FB0D048911}" destId="{19716E4C-4C49-492C-A58A-10F39C6567EA}" srcOrd="0" destOrd="0" parTransId="{63D4B123-0D75-4C9F-9AC8-6D1F30D2522C}" sibTransId="{BCAC9D13-4EFC-48EC-B1EF-237D593C0019}"/>
    <dgm:cxn modelId="{D8DC3741-04A4-4E1D-8755-609D9A53C58B}" srcId="{8461CBD3-E4EC-4E46-9394-C7FB0D048911}" destId="{DC354BBE-A104-4B3C-ACB0-573A3ABCB909}" srcOrd="8" destOrd="0" parTransId="{531B70C7-CA60-4D69-8EB6-BBD4A431548E}" sibTransId="{9CCF90C0-EFD5-4FD4-9113-498665ECFDA3}"/>
    <dgm:cxn modelId="{DC7BB579-E3EA-4B23-8B94-B1FB4F6AFF9A}" type="presOf" srcId="{88354A41-95E0-45BC-8ED4-BA5D7661F468}" destId="{3FA8EBBA-3924-4543-B466-D8D647C57A67}" srcOrd="0" destOrd="0" presId="urn:microsoft.com/office/officeart/2005/8/layout/default"/>
    <dgm:cxn modelId="{D32AD584-5FC6-4E3F-9774-5D6DABA9A064}" type="presOf" srcId="{BFC45785-47EE-43E7-8663-2B5B2546D09B}" destId="{906BD678-68C6-49FF-B5AA-681A3D54A4AA}" srcOrd="0" destOrd="0" presId="urn:microsoft.com/office/officeart/2005/8/layout/default"/>
    <dgm:cxn modelId="{FE2708C4-F8FE-4793-BC28-1FCEDD6D826A}" type="presParOf" srcId="{C48F5A03-D82D-4174-BD31-0322F376EAFD}" destId="{18553438-6DB4-44F4-8244-CA403A07FEF3}" srcOrd="0" destOrd="0" presId="urn:microsoft.com/office/officeart/2005/8/layout/default"/>
    <dgm:cxn modelId="{457A744B-A74F-4EA7-87CC-06248C92512F}" type="presParOf" srcId="{C48F5A03-D82D-4174-BD31-0322F376EAFD}" destId="{2E498B93-73C1-42B4-81BC-80B8640F3141}" srcOrd="1" destOrd="0" presId="urn:microsoft.com/office/officeart/2005/8/layout/default"/>
    <dgm:cxn modelId="{D5E4DBEA-B229-4A54-8563-473DF07F92F4}" type="presParOf" srcId="{C48F5A03-D82D-4174-BD31-0322F376EAFD}" destId="{5502D83E-15D7-4632-9FA8-2B37BA4DD29A}" srcOrd="2" destOrd="0" presId="urn:microsoft.com/office/officeart/2005/8/layout/default"/>
    <dgm:cxn modelId="{A00E581A-E115-4880-83CF-7A5F709BD30C}" type="presParOf" srcId="{C48F5A03-D82D-4174-BD31-0322F376EAFD}" destId="{10274B20-89E0-4A99-B7A0-F705EF2B22F8}" srcOrd="3" destOrd="0" presId="urn:microsoft.com/office/officeart/2005/8/layout/default"/>
    <dgm:cxn modelId="{10D11AEE-1FFD-44D4-8FCB-D9C31885AC56}" type="presParOf" srcId="{C48F5A03-D82D-4174-BD31-0322F376EAFD}" destId="{3FA8EBBA-3924-4543-B466-D8D647C57A67}" srcOrd="4" destOrd="0" presId="urn:microsoft.com/office/officeart/2005/8/layout/default"/>
    <dgm:cxn modelId="{D70F60AA-36F7-47A5-A301-57F3DDC2AD92}" type="presParOf" srcId="{C48F5A03-D82D-4174-BD31-0322F376EAFD}" destId="{C3B4FD4D-5691-4A03-92FE-4F97CF37F2A5}" srcOrd="5" destOrd="0" presId="urn:microsoft.com/office/officeart/2005/8/layout/default"/>
    <dgm:cxn modelId="{8E2169A9-77BB-4ACD-AF37-6BF26F269BA9}" type="presParOf" srcId="{C48F5A03-D82D-4174-BD31-0322F376EAFD}" destId="{C32578CC-96F7-418C-98F5-1ACEB1BDB2DB}" srcOrd="6" destOrd="0" presId="urn:microsoft.com/office/officeart/2005/8/layout/default"/>
    <dgm:cxn modelId="{20AD15C7-53B3-4705-B468-739E38C04B6E}" type="presParOf" srcId="{C48F5A03-D82D-4174-BD31-0322F376EAFD}" destId="{5BA8C464-E613-49B7-A3D4-1824F0F75120}" srcOrd="7" destOrd="0" presId="urn:microsoft.com/office/officeart/2005/8/layout/default"/>
    <dgm:cxn modelId="{EEEBF6D1-5A97-463D-87C1-A63E24664682}" type="presParOf" srcId="{C48F5A03-D82D-4174-BD31-0322F376EAFD}" destId="{31D04313-88DF-42B5-811D-8CEEF4CB5639}" srcOrd="8" destOrd="0" presId="urn:microsoft.com/office/officeart/2005/8/layout/default"/>
    <dgm:cxn modelId="{66AABA05-6BD8-4759-80BF-A489022B1217}" type="presParOf" srcId="{C48F5A03-D82D-4174-BD31-0322F376EAFD}" destId="{04C0C74B-1336-44B1-AB65-C1B8C8261826}" srcOrd="9" destOrd="0" presId="urn:microsoft.com/office/officeart/2005/8/layout/default"/>
    <dgm:cxn modelId="{FA6D8B5E-535B-44B6-B47A-A15B269BB027}" type="presParOf" srcId="{C48F5A03-D82D-4174-BD31-0322F376EAFD}" destId="{906BD678-68C6-49FF-B5AA-681A3D54A4AA}" srcOrd="10" destOrd="0" presId="urn:microsoft.com/office/officeart/2005/8/layout/default"/>
    <dgm:cxn modelId="{D1ADAABB-A707-4D22-8554-9D3395E9016F}" type="presParOf" srcId="{C48F5A03-D82D-4174-BD31-0322F376EAFD}" destId="{47E351A1-43E5-4C82-B94D-2D88770438D2}" srcOrd="11" destOrd="0" presId="urn:microsoft.com/office/officeart/2005/8/layout/default"/>
    <dgm:cxn modelId="{4FFFB3A2-9346-4009-A49B-B7E838F2CDF1}" type="presParOf" srcId="{C48F5A03-D82D-4174-BD31-0322F376EAFD}" destId="{7DBC139F-B65C-40B9-A79B-3F36FC1F2B33}" srcOrd="12" destOrd="0" presId="urn:microsoft.com/office/officeart/2005/8/layout/default"/>
    <dgm:cxn modelId="{2BF02C4E-EC1D-41DB-A370-383B7A2C0880}" type="presParOf" srcId="{C48F5A03-D82D-4174-BD31-0322F376EAFD}" destId="{5EA3F864-5E3B-4FB3-9F69-7E909463177E}" srcOrd="13" destOrd="0" presId="urn:microsoft.com/office/officeart/2005/8/layout/default"/>
    <dgm:cxn modelId="{312E5F71-1898-45C2-8EEE-72F22A25EE93}" type="presParOf" srcId="{C48F5A03-D82D-4174-BD31-0322F376EAFD}" destId="{179388C4-1583-4D25-8DF5-BB9FECD14F5B}" srcOrd="14" destOrd="0" presId="urn:microsoft.com/office/officeart/2005/8/layout/default"/>
    <dgm:cxn modelId="{21AB788A-930D-48F7-BA72-DBA247603544}" type="presParOf" srcId="{C48F5A03-D82D-4174-BD31-0322F376EAFD}" destId="{D243178E-9D75-4D33-952E-70E410ED5CCD}" srcOrd="15" destOrd="0" presId="urn:microsoft.com/office/officeart/2005/8/layout/default"/>
    <dgm:cxn modelId="{73887A52-C71E-4149-BD98-E211D50E6927}" type="presParOf" srcId="{C48F5A03-D82D-4174-BD31-0322F376EAFD}" destId="{5969C45C-3FB0-4FF4-ABCF-947F68EF23FF}" srcOrd="16" destOrd="0" presId="urn:microsoft.com/office/officeart/2005/8/layout/default"/>
    <dgm:cxn modelId="{B266741E-08A7-4E33-8910-1EDD96CD2914}" type="presParOf" srcId="{C48F5A03-D82D-4174-BD31-0322F376EAFD}" destId="{19DB686A-089B-4F7E-B143-F578C2149A0F}" srcOrd="17" destOrd="0" presId="urn:microsoft.com/office/officeart/2005/8/layout/default"/>
    <dgm:cxn modelId="{7425F598-B387-4544-95A5-B15EEED8D08C}" type="presParOf" srcId="{C48F5A03-D82D-4174-BD31-0322F376EAFD}" destId="{35337B42-823D-41A3-BA79-1EA104081390}" srcOrd="1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ambar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Gambar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Persegi panjang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Persegi panjang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ctrTitle"/>
          </p:nvPr>
        </p:nvSpPr>
        <p:spPr>
          <a:xfrm>
            <a:off x="510241" y="2733709"/>
            <a:ext cx="6108101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Subjudul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 smtClean="0"/>
              <a:t>Click to edit Master subtitle style</a:t>
            </a:r>
            <a:endParaRPr lang="id-ID" noProof="0" dirty="0"/>
          </a:p>
        </p:txBody>
      </p:sp>
      <p:sp>
        <p:nvSpPr>
          <p:cNvPr id="4" name="Tampungan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Tempat Penampung Nomor Slide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ambar Pemandanga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ambar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Gambar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Persegi panjang 9"/>
          <p:cNvSpPr/>
          <p:nvPr/>
        </p:nvSpPr>
        <p:spPr bwMode="ltGray"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ersegi panjang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42" y="4711617"/>
            <a:ext cx="7210394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empat Penampung Gambar 2"/>
          <p:cNvSpPr>
            <a:spLocks noGrp="1" noChangeAspect="1"/>
          </p:cNvSpPr>
          <p:nvPr>
            <p:ph type="pic" idx="1"/>
          </p:nvPr>
        </p:nvSpPr>
        <p:spPr>
          <a:xfrm>
            <a:off x="510242" y="609598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4" name="Tempat Penampung Teks 3"/>
          <p:cNvSpPr>
            <a:spLocks noGrp="1"/>
          </p:cNvSpPr>
          <p:nvPr>
            <p:ph type="body" sz="half" idx="2"/>
          </p:nvPr>
        </p:nvSpPr>
        <p:spPr>
          <a:xfrm>
            <a:off x="510239" y="5169584"/>
            <a:ext cx="7210397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Tempat Penampung Nomor Slide 6"/>
          <p:cNvSpPr>
            <a:spLocks noGrp="1"/>
          </p:cNvSpPr>
          <p:nvPr>
            <p:ph type="sldNum" sz="quarter" idx="12"/>
          </p:nvPr>
        </p:nvSpPr>
        <p:spPr>
          <a:xfrm>
            <a:off x="8047092" y="4711310"/>
            <a:ext cx="865613" cy="1090789"/>
          </a:xfrm>
        </p:spPr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dul d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ambar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Gambar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Persegi panjang 9"/>
          <p:cNvSpPr/>
          <p:nvPr/>
        </p:nvSpPr>
        <p:spPr bwMode="ltGray"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ersegi panjang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4" name="Tampungan Teks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Placeholder Nomor Slide 6"/>
          <p:cNvSpPr>
            <a:spLocks noGrp="1"/>
          </p:cNvSpPr>
          <p:nvPr>
            <p:ph type="sldNum" sz="quarter" idx="12"/>
          </p:nvPr>
        </p:nvSpPr>
        <p:spPr>
          <a:xfrm>
            <a:off x="8047092" y="4711616"/>
            <a:ext cx="865613" cy="1090789"/>
          </a:xfrm>
        </p:spPr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tipa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ambar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3" name="Gambar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4" name="Persegi panjang 13"/>
          <p:cNvSpPr/>
          <p:nvPr/>
        </p:nvSpPr>
        <p:spPr bwMode="ltGray"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Persegi panjang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845892" y="609599"/>
            <a:ext cx="6539158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12" name="Tampungan Teks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4" name="Placeholder Teks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Tempat Penampung Nomor Slide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  <p:sp>
        <p:nvSpPr>
          <p:cNvPr id="16" name="Kotak Teks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id-ID" sz="72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Kotak Teks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d-ID" sz="72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ambar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0" name="Gambar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1" name="Persegi panjang 10"/>
          <p:cNvSpPr/>
          <p:nvPr/>
        </p:nvSpPr>
        <p:spPr bwMode="ltGray"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Persegi panjang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39" y="4711616"/>
            <a:ext cx="7210397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4" name="Tempat Penampung Teks 3"/>
          <p:cNvSpPr>
            <a:spLocks noGrp="1"/>
          </p:cNvSpPr>
          <p:nvPr>
            <p:ph type="body" sz="half" idx="2"/>
          </p:nvPr>
        </p:nvSpPr>
        <p:spPr>
          <a:xfrm>
            <a:off x="510240" y="5300150"/>
            <a:ext cx="7210397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Tempat Penampung Nomor Slide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ambar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4" name="Gambar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6" name="Persegi panjang 15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Persegi panjang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Judul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7" name="Tempat Penampung Teks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empat Penampung Teks 3"/>
          <p:cNvSpPr>
            <a:spLocks noGrp="1"/>
          </p:cNvSpPr>
          <p:nvPr>
            <p:ph type="body" sz="half" idx="15"/>
          </p:nvPr>
        </p:nvSpPr>
        <p:spPr>
          <a:xfrm>
            <a:off x="510241" y="3022674"/>
            <a:ext cx="2287277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9" name="Tempat Penampung Teks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mpat Penampung Teks 3"/>
          <p:cNvSpPr>
            <a:spLocks noGrp="1"/>
          </p:cNvSpPr>
          <p:nvPr>
            <p:ph type="body" sz="half" idx="16"/>
          </p:nvPr>
        </p:nvSpPr>
        <p:spPr>
          <a:xfrm>
            <a:off x="2959103" y="3022674"/>
            <a:ext cx="229743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mpat Penampung Teks 4"/>
          <p:cNvSpPr>
            <a:spLocks noGrp="1"/>
          </p:cNvSpPr>
          <p:nvPr>
            <p:ph type="body" sz="quarter" idx="13"/>
          </p:nvPr>
        </p:nvSpPr>
        <p:spPr>
          <a:xfrm>
            <a:off x="5418117" y="2336873"/>
            <a:ext cx="230251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mpat Penampung Teks 3"/>
          <p:cNvSpPr>
            <a:spLocks noGrp="1"/>
          </p:cNvSpPr>
          <p:nvPr>
            <p:ph type="body" sz="half" idx="17"/>
          </p:nvPr>
        </p:nvSpPr>
        <p:spPr>
          <a:xfrm>
            <a:off x="5418117" y="3022674"/>
            <a:ext cx="2302519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3" name="Tampungan Tanggal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4" name="Tampungan Ka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5" name="Tempat Penampung Nomor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 Gam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ambar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Gambar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Persegi panjang 16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Persegi panjang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Judul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19" name="Tampungan Teks 2"/>
          <p:cNvSpPr>
            <a:spLocks noGrp="1"/>
          </p:cNvSpPr>
          <p:nvPr>
            <p:ph type="body" idx="1"/>
          </p:nvPr>
        </p:nvSpPr>
        <p:spPr>
          <a:xfrm>
            <a:off x="510239" y="4297503"/>
            <a:ext cx="228727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20" name="Tempat Penampung Gambar 2"/>
          <p:cNvSpPr>
            <a:spLocks noGrp="1" noChangeAspect="1"/>
          </p:cNvSpPr>
          <p:nvPr>
            <p:ph type="pic" idx="15"/>
          </p:nvPr>
        </p:nvSpPr>
        <p:spPr>
          <a:xfrm>
            <a:off x="510239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21" name="Tempat Penampung Teks 3"/>
          <p:cNvSpPr>
            <a:spLocks noGrp="1"/>
          </p:cNvSpPr>
          <p:nvPr>
            <p:ph type="body" sz="half" idx="18"/>
          </p:nvPr>
        </p:nvSpPr>
        <p:spPr>
          <a:xfrm>
            <a:off x="510239" y="4873765"/>
            <a:ext cx="2287279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22" name="Tempat Penampung Teks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23" name="Tempat Penampung Gambar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24" name="Tempat Penampung Teks 3"/>
          <p:cNvSpPr>
            <a:spLocks noGrp="1"/>
          </p:cNvSpPr>
          <p:nvPr>
            <p:ph type="body" sz="half" idx="19"/>
          </p:nvPr>
        </p:nvSpPr>
        <p:spPr>
          <a:xfrm>
            <a:off x="2958088" y="4873764"/>
            <a:ext cx="230047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25" name="Tempat Penampung Teks 4"/>
          <p:cNvSpPr>
            <a:spLocks noGrp="1"/>
          </p:cNvSpPr>
          <p:nvPr>
            <p:ph type="body" sz="quarter" idx="13"/>
          </p:nvPr>
        </p:nvSpPr>
        <p:spPr>
          <a:xfrm>
            <a:off x="5423009" y="4297503"/>
            <a:ext cx="229762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26" name="Tempat Penampung Gambar 2"/>
          <p:cNvSpPr>
            <a:spLocks noGrp="1" noChangeAspect="1"/>
          </p:cNvSpPr>
          <p:nvPr>
            <p:ph type="pic" idx="22"/>
          </p:nvPr>
        </p:nvSpPr>
        <p:spPr>
          <a:xfrm>
            <a:off x="5423008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27" name="Tempat Penampung Teks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3" name="Tampungan Tanggal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4" name="Tampungan Ka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5" name="Tempat Penampung Nomor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ambar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8" name="Gambar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9" name="Persegi panjang 8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Persegi panjang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empat Penampung Teks Vertik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4" name="Tampungan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Tempat Penampung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ks dan Judul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rsegi panjang 6"/>
          <p:cNvSpPr/>
          <p:nvPr/>
        </p:nvSpPr>
        <p:spPr bwMode="ltGray">
          <a:xfrm rot="5400000">
            <a:off x="5448782" y="2040420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Persegi panjang 7"/>
          <p:cNvSpPr/>
          <p:nvPr/>
        </p:nvSpPr>
        <p:spPr>
          <a:xfrm rot="5400000">
            <a:off x="7200777" y="5543428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Vertikal 1"/>
          <p:cNvSpPr>
            <a:spLocks noGrp="1"/>
          </p:cNvSpPr>
          <p:nvPr>
            <p:ph type="title" orient="vert"/>
          </p:nvPr>
        </p:nvSpPr>
        <p:spPr>
          <a:xfrm>
            <a:off x="7596923" y="609597"/>
            <a:ext cx="805352" cy="4353760"/>
          </a:xfrm>
        </p:spPr>
        <p:txBody>
          <a:bodyPr vert="eaVert"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empat Penampung Teks Vertikal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652503" cy="5326589"/>
          </a:xfrm>
        </p:spPr>
        <p:txBody>
          <a:bodyPr vert="eaVert"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4" name="Tampungan Tanggal 3"/>
          <p:cNvSpPr>
            <a:spLocks noGrp="1"/>
          </p:cNvSpPr>
          <p:nvPr>
            <p:ph type="dt" sz="half" idx="10"/>
          </p:nvPr>
        </p:nvSpPr>
        <p:spPr>
          <a:xfrm>
            <a:off x="5105344" y="5936188"/>
            <a:ext cx="2057400" cy="365125"/>
          </a:xfrm>
        </p:spPr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95104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6" name="Tempat Penampung Nomor Slide 5"/>
          <p:cNvSpPr>
            <a:spLocks noGrp="1"/>
          </p:cNvSpPr>
          <p:nvPr>
            <p:ph type="sldNum" sz="quarter" idx="12"/>
          </p:nvPr>
        </p:nvSpPr>
        <p:spPr>
          <a:xfrm>
            <a:off x="7573163" y="5398634"/>
            <a:ext cx="865613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ambar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Gambar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Persegi panjang 16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Persegi panjang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empat Penampung Konten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4" name="Tampungan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Tempat Penampung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ambar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Gambar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Persegi panjang 8"/>
          <p:cNvSpPr/>
          <p:nvPr/>
        </p:nvSpPr>
        <p:spPr bwMode="ltGray"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Persegi panjang 9"/>
          <p:cNvSpPr/>
          <p:nvPr/>
        </p:nvSpPr>
        <p:spPr>
          <a:xfrm>
            <a:off x="7939369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empat Penampung Teks 2"/>
          <p:cNvSpPr>
            <a:spLocks noGrp="1"/>
          </p:cNvSpPr>
          <p:nvPr>
            <p:ph type="body" idx="1"/>
          </p:nvPr>
        </p:nvSpPr>
        <p:spPr>
          <a:xfrm>
            <a:off x="510242" y="4232172"/>
            <a:ext cx="7210395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ampungan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Tempat Penampung Nomor Slide 5"/>
          <p:cNvSpPr>
            <a:spLocks noGrp="1"/>
          </p:cNvSpPr>
          <p:nvPr>
            <p:ph type="sldNum" sz="quarter" idx="12"/>
          </p:nvPr>
        </p:nvSpPr>
        <p:spPr>
          <a:xfrm>
            <a:off x="8047092" y="2869896"/>
            <a:ext cx="865613" cy="1090789"/>
          </a:xfrm>
        </p:spPr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ambar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Gambar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Persegi panjang 9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ersegi panjang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ampungan Konten 2"/>
          <p:cNvSpPr>
            <a:spLocks noGrp="1"/>
          </p:cNvSpPr>
          <p:nvPr>
            <p:ph sz="half" idx="1"/>
          </p:nvPr>
        </p:nvSpPr>
        <p:spPr>
          <a:xfrm>
            <a:off x="510240" y="2336873"/>
            <a:ext cx="3523769" cy="3599316"/>
          </a:xfrm>
        </p:spPr>
        <p:txBody>
          <a:bodyPr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4" name="Tempat Penampung Konten 3"/>
          <p:cNvSpPr>
            <a:spLocks noGrp="1"/>
          </p:cNvSpPr>
          <p:nvPr>
            <p:ph sz="half" idx="2"/>
          </p:nvPr>
        </p:nvSpPr>
        <p:spPr>
          <a:xfrm>
            <a:off x="4195592" y="2336873"/>
            <a:ext cx="3525044" cy="3599316"/>
          </a:xfrm>
        </p:spPr>
        <p:txBody>
          <a:bodyPr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Tempat Penampung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ambar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1" name="Gambar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2" name="Persegi panjang 11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ersegi panjang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40" y="753230"/>
            <a:ext cx="7210397" cy="1080937"/>
          </a:xfrm>
        </p:spPr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empat Penampung Teks 2"/>
          <p:cNvSpPr>
            <a:spLocks noGrp="1"/>
          </p:cNvSpPr>
          <p:nvPr>
            <p:ph type="body" idx="1"/>
          </p:nvPr>
        </p:nvSpPr>
        <p:spPr>
          <a:xfrm>
            <a:off x="679763" y="2336874"/>
            <a:ext cx="3354245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empat Penampung Konten 3"/>
          <p:cNvSpPr>
            <a:spLocks noGrp="1"/>
          </p:cNvSpPr>
          <p:nvPr>
            <p:ph sz="half" idx="2"/>
          </p:nvPr>
        </p:nvSpPr>
        <p:spPr>
          <a:xfrm>
            <a:off x="510242" y="3030009"/>
            <a:ext cx="3523766" cy="2906179"/>
          </a:xfrm>
        </p:spPr>
        <p:txBody>
          <a:bodyPr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5" name="Tempat Penampung Teks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empat Penampung Konten 5"/>
          <p:cNvSpPr>
            <a:spLocks noGrp="1"/>
          </p:cNvSpPr>
          <p:nvPr>
            <p:ph sz="quarter" idx="4"/>
          </p:nvPr>
        </p:nvSpPr>
        <p:spPr>
          <a:xfrm>
            <a:off x="4195593" y="3030009"/>
            <a:ext cx="3525044" cy="2906179"/>
          </a:xfrm>
        </p:spPr>
        <p:txBody>
          <a:bodyPr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7" name="Tampungan Tanggal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8" name="Tampungan Ka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9" name="Tempat Penampung Nomor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ambar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7" name="Gambar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8" name="Persegi panjang 7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Persegi panjang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ampungan Tanggal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4" name="Tampungan Ka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5" name="Tempat Penampung Nomor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ambar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6" name="Persegi panjang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ampungan Tanggal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3" name="Tampungan Ka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4" name="Tempat Penampung Nomor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ambar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Gambar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Persegi panjang 9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ersegi panjang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Konten 2"/>
          <p:cNvSpPr>
            <a:spLocks noGrp="1"/>
          </p:cNvSpPr>
          <p:nvPr>
            <p:ph idx="1"/>
          </p:nvPr>
        </p:nvSpPr>
        <p:spPr>
          <a:xfrm>
            <a:off x="3514385" y="2336874"/>
            <a:ext cx="4206252" cy="3599313"/>
          </a:xfrm>
        </p:spPr>
        <p:txBody>
          <a:bodyPr rtlCol="0"/>
          <a:lstStyle/>
          <a:p>
            <a:pPr lvl="0" rtl="0"/>
            <a:r>
              <a:rPr lang="en-US" noProof="0" smtClean="0"/>
              <a:t>Click to edit Master text styles</a:t>
            </a:r>
          </a:p>
          <a:p>
            <a:pPr lvl="1" rtl="0"/>
            <a:r>
              <a:rPr lang="en-US" noProof="0" smtClean="0"/>
              <a:t>Second level</a:t>
            </a:r>
          </a:p>
          <a:p>
            <a:pPr lvl="2" rtl="0"/>
            <a:r>
              <a:rPr lang="en-US" noProof="0" smtClean="0"/>
              <a:t>Third level</a:t>
            </a:r>
          </a:p>
          <a:p>
            <a:pPr lvl="3" rtl="0"/>
            <a:r>
              <a:rPr lang="en-US" noProof="0" smtClean="0"/>
              <a:t>Fourth level</a:t>
            </a:r>
          </a:p>
          <a:p>
            <a:pPr lvl="4" rtl="0"/>
            <a:r>
              <a:rPr lang="en-US" noProof="0" smtClean="0"/>
              <a:t>Fifth level</a:t>
            </a:r>
            <a:endParaRPr lang="id-ID" noProof="0" dirty="0"/>
          </a:p>
        </p:txBody>
      </p:sp>
      <p:sp>
        <p:nvSpPr>
          <p:cNvPr id="4" name="Tempat Penampung Teks 3"/>
          <p:cNvSpPr>
            <a:spLocks noGrp="1"/>
          </p:cNvSpPr>
          <p:nvPr>
            <p:ph type="body" sz="half" idx="2"/>
          </p:nvPr>
        </p:nvSpPr>
        <p:spPr>
          <a:xfrm>
            <a:off x="510241" y="2336873"/>
            <a:ext cx="2842559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Tempat Penampung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ambar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Gambar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Persegi panjang 9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ersegi panjang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510243" y="753228"/>
            <a:ext cx="7210393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Tampungan Gambar 2"/>
          <p:cNvSpPr>
            <a:spLocks noGrp="1" noChangeAspect="1"/>
          </p:cNvSpPr>
          <p:nvPr>
            <p:ph type="pic" idx="1"/>
          </p:nvPr>
        </p:nvSpPr>
        <p:spPr>
          <a:xfrm>
            <a:off x="3651250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4" name="Tempat Penampung Teks 3"/>
          <p:cNvSpPr>
            <a:spLocks noGrp="1"/>
          </p:cNvSpPr>
          <p:nvPr>
            <p:ph type="body" sz="half" idx="2"/>
          </p:nvPr>
        </p:nvSpPr>
        <p:spPr>
          <a:xfrm>
            <a:off x="510242" y="2336874"/>
            <a:ext cx="2907192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ampungan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Tempat Penampung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ambar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mpat Penampung Judul 1"/>
          <p:cNvSpPr>
            <a:spLocks noGrp="1"/>
          </p:cNvSpPr>
          <p:nvPr>
            <p:ph type="title"/>
          </p:nvPr>
        </p:nvSpPr>
        <p:spPr>
          <a:xfrm>
            <a:off x="510241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d-ID" noProof="0" dirty="0"/>
              <a:t>Klik untuk mengedit gaya judul Master</a:t>
            </a:r>
          </a:p>
        </p:txBody>
      </p:sp>
      <p:sp>
        <p:nvSpPr>
          <p:cNvPr id="3" name="Tempat Penampung Teks 2"/>
          <p:cNvSpPr>
            <a:spLocks noGrp="1"/>
          </p:cNvSpPr>
          <p:nvPr>
            <p:ph type="body" idx="1"/>
          </p:nvPr>
        </p:nvSpPr>
        <p:spPr>
          <a:xfrm>
            <a:off x="510241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d-ID" noProof="0" dirty="0"/>
              <a:t>Klik untuk mengedit gaya teks Master</a:t>
            </a:r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4" name="Tampungan Tanggal 3"/>
          <p:cNvSpPr>
            <a:spLocks noGrp="1"/>
          </p:cNvSpPr>
          <p:nvPr>
            <p:ph type="dt" sz="half" idx="2"/>
          </p:nvPr>
        </p:nvSpPr>
        <p:spPr>
          <a:xfrm>
            <a:off x="5663236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A00C1-8030-4CCA-944F-3BA773BF5D4F}" type="datetimeFigureOut">
              <a:rPr lang="id-ID" smtClean="0"/>
              <a:t>30/04/2021</a:t>
            </a:fld>
            <a:endParaRPr lang="id-ID"/>
          </a:p>
        </p:txBody>
      </p:sp>
      <p:sp>
        <p:nvSpPr>
          <p:cNvPr id="5" name="Tampungan Kaki 4"/>
          <p:cNvSpPr>
            <a:spLocks noGrp="1"/>
          </p:cNvSpPr>
          <p:nvPr>
            <p:ph type="ftr" sz="quarter" idx="3"/>
          </p:nvPr>
        </p:nvSpPr>
        <p:spPr>
          <a:xfrm>
            <a:off x="510241" y="5936189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Tempat Penampung Nomor Slide 5"/>
          <p:cNvSpPr>
            <a:spLocks noGrp="1"/>
          </p:cNvSpPr>
          <p:nvPr>
            <p:ph type="sldNum" sz="quarter" idx="4"/>
          </p:nvPr>
        </p:nvSpPr>
        <p:spPr>
          <a:xfrm>
            <a:off x="8047092" y="753228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3FA20-74C1-48F5-8F49-7D6239926381}" type="slidenum">
              <a:rPr lang="id-ID" smtClean="0"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33709"/>
            <a:ext cx="6618343" cy="1052481"/>
          </a:xfrm>
        </p:spPr>
        <p:txBody>
          <a:bodyPr/>
          <a:lstStyle/>
          <a:p>
            <a:r>
              <a:rPr lang="id-ID" sz="4800" dirty="0" smtClean="0"/>
              <a:t>DEMOKRASI  INDONESIA</a:t>
            </a:r>
            <a:endParaRPr lang="id-ID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572008"/>
            <a:ext cx="6108101" cy="939719"/>
          </a:xfrm>
        </p:spPr>
        <p:txBody>
          <a:bodyPr>
            <a:normAutofit/>
          </a:bodyPr>
          <a:lstStyle/>
          <a:p>
            <a:r>
              <a:rPr lang="id-ID" sz="2800" dirty="0" smtClean="0"/>
              <a:t>YENI IKA PRATIWI, SP., M.Agr</a:t>
            </a:r>
            <a:endParaRPr lang="id-ID" sz="2800" dirty="0"/>
          </a:p>
        </p:txBody>
      </p:sp>
      <p:pic>
        <p:nvPicPr>
          <p:cNvPr id="1026" name="Picture 2" descr="D:\LOGO\UNMER SB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71480"/>
            <a:ext cx="1743607" cy="17436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PRAKTIK DEMOKRASI DI INDONESIA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0" y="2336872"/>
            <a:ext cx="7633659" cy="4092523"/>
          </a:xfrm>
        </p:spPr>
        <p:txBody>
          <a:bodyPr>
            <a:normAutofit fontScale="92500" lnSpcReduction="20000"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dirty="0" err="1" smtClean="0"/>
              <a:t>Mirriam</a:t>
            </a:r>
            <a:r>
              <a:rPr lang="en-US" dirty="0" smtClean="0"/>
              <a:t> </a:t>
            </a:r>
            <a:r>
              <a:rPr lang="en-US" dirty="0" err="1" smtClean="0"/>
              <a:t>Budiardjo</a:t>
            </a:r>
            <a:r>
              <a:rPr lang="en-US" dirty="0" smtClean="0"/>
              <a:t>   (2008:127-128)   </a:t>
            </a:r>
            <a:r>
              <a:rPr lang="en-US" dirty="0" err="1" smtClean="0"/>
              <a:t>menyatakan</a:t>
            </a:r>
            <a:r>
              <a:rPr lang="en-US" dirty="0" smtClean="0"/>
              <a:t>   </a:t>
            </a:r>
            <a:r>
              <a:rPr lang="en-US" dirty="0" err="1" smtClean="0"/>
              <a:t>bahwa</a:t>
            </a:r>
            <a:r>
              <a:rPr lang="en-US" dirty="0" smtClean="0"/>
              <a:t>   </a:t>
            </a:r>
            <a:r>
              <a:rPr lang="en-US" dirty="0" err="1" smtClean="0"/>
              <a:t>dipandang</a:t>
            </a:r>
            <a:r>
              <a:rPr lang="en-US" dirty="0" smtClean="0"/>
              <a:t>  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Indonesia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u="heavy" dirty="0" smtClean="0"/>
              <a:t>4 (</a:t>
            </a:r>
            <a:r>
              <a:rPr lang="en-US" u="heavy" dirty="0" err="1" smtClean="0"/>
              <a:t>empat</a:t>
            </a:r>
            <a:r>
              <a:rPr lang="en-US" u="heavy" dirty="0" smtClean="0"/>
              <a:t>) </a:t>
            </a:r>
            <a:r>
              <a:rPr lang="en-US" u="heavy" dirty="0" err="1" smtClean="0"/>
              <a:t>masa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 marL="530225" indent="-354013">
              <a:buFont typeface="+mj-lt"/>
              <a:buAutoNum type="alphaLcPeriod"/>
            </a:pPr>
            <a:r>
              <a:rPr lang="en-US" dirty="0" err="1" smtClean="0"/>
              <a:t>Masa</a:t>
            </a:r>
            <a:r>
              <a:rPr lang="en-US" dirty="0" smtClean="0"/>
              <a:t> 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 Indonesia  (1945-1959)  yang 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  </a:t>
            </a:r>
            <a:r>
              <a:rPr lang="en-US" dirty="0" err="1" smtClean="0"/>
              <a:t>demokrasi</a:t>
            </a:r>
            <a:r>
              <a:rPr lang="en-US" dirty="0" smtClean="0"/>
              <a:t>    </a:t>
            </a:r>
            <a:r>
              <a:rPr lang="en-US" dirty="0" err="1" smtClean="0"/>
              <a:t>konstitusional</a:t>
            </a:r>
            <a:r>
              <a:rPr lang="en-US" dirty="0" smtClean="0"/>
              <a:t>    yang    </a:t>
            </a:r>
            <a:r>
              <a:rPr lang="en-US" dirty="0" err="1" smtClean="0"/>
              <a:t>menonjolkan</a:t>
            </a:r>
            <a:r>
              <a:rPr lang="en-US" dirty="0" smtClean="0"/>
              <a:t>   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parlemen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partai-partai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dinamakan</a:t>
            </a:r>
            <a:r>
              <a:rPr lang="en-US" dirty="0" smtClean="0"/>
              <a:t> 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Parlementer</a:t>
            </a:r>
            <a:endParaRPr lang="id-ID" dirty="0" smtClean="0"/>
          </a:p>
          <a:p>
            <a:pPr marL="530225" indent="-354013">
              <a:buFont typeface="+mj-lt"/>
              <a:buAutoNum type="alphaLcPeriod"/>
            </a:pPr>
            <a:r>
              <a:rPr lang="en-US" dirty="0" err="1" smtClean="0"/>
              <a:t>Masa</a:t>
            </a:r>
            <a:r>
              <a:rPr lang="en-US" dirty="0" smtClean="0"/>
              <a:t>    </a:t>
            </a:r>
            <a:r>
              <a:rPr lang="en-US" dirty="0" err="1" smtClean="0"/>
              <a:t>kedua</a:t>
            </a:r>
            <a:r>
              <a:rPr lang="en-US" dirty="0" smtClean="0"/>
              <a:t>    </a:t>
            </a:r>
            <a:r>
              <a:rPr lang="en-US" dirty="0" err="1" smtClean="0"/>
              <a:t>Republik</a:t>
            </a:r>
            <a:r>
              <a:rPr lang="en-US" dirty="0" smtClean="0"/>
              <a:t>    Indonesia    (1959-1965)    </a:t>
            </a:r>
            <a:r>
              <a:rPr lang="en-US" dirty="0" err="1" smtClean="0"/>
              <a:t>yaitu</a:t>
            </a:r>
            <a:r>
              <a:rPr lang="en-US" dirty="0" smtClean="0"/>
              <a:t>   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  </a:t>
            </a:r>
            <a:r>
              <a:rPr lang="en-US" dirty="0" err="1" smtClean="0"/>
              <a:t>Terpimpin</a:t>
            </a:r>
            <a:r>
              <a:rPr lang="en-US" dirty="0" smtClean="0"/>
              <a:t>   yang   </a:t>
            </a:r>
            <a:r>
              <a:rPr lang="en-US" dirty="0" err="1" smtClean="0"/>
              <a:t>banyak</a:t>
            </a:r>
            <a:r>
              <a:rPr lang="en-US" dirty="0" smtClean="0"/>
              <a:t>   </a:t>
            </a:r>
            <a:r>
              <a:rPr lang="en-US" dirty="0" err="1" smtClean="0"/>
              <a:t>aspek</a:t>
            </a:r>
            <a:r>
              <a:rPr lang="en-US" dirty="0" smtClean="0"/>
              <a:t>   </a:t>
            </a:r>
            <a:r>
              <a:rPr lang="en-US" dirty="0" err="1" smtClean="0"/>
              <a:t>menyimpang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   </a:t>
            </a:r>
            <a:r>
              <a:rPr lang="en-US" dirty="0" err="1" smtClean="0"/>
              <a:t>konstitusional</a:t>
            </a:r>
            <a:r>
              <a:rPr lang="en-US" dirty="0" smtClean="0"/>
              <a:t>    yang    </a:t>
            </a:r>
            <a:r>
              <a:rPr lang="en-US" dirty="0" err="1" smtClean="0"/>
              <a:t>secara</a:t>
            </a:r>
            <a:r>
              <a:rPr lang="en-US" dirty="0" smtClean="0"/>
              <a:t>     formal   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landasannya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PRAKTIK DEMOKRASI DI INDONESIA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143116"/>
            <a:ext cx="7633659" cy="40925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id-ID" dirty="0" smtClean="0"/>
          </a:p>
          <a:p>
            <a:pPr marL="457200" indent="-457200">
              <a:buFont typeface="+mj-lt"/>
              <a:buAutoNum type="alphaLcPeriod" startAt="3"/>
            </a:pPr>
            <a:r>
              <a:rPr lang="en-US" dirty="0" err="1" smtClean="0"/>
              <a:t>Masa</a:t>
            </a:r>
            <a:r>
              <a:rPr lang="en-US" dirty="0" smtClean="0"/>
              <a:t>   </a:t>
            </a:r>
            <a:r>
              <a:rPr lang="en-US" dirty="0" err="1" smtClean="0"/>
              <a:t>ketiga</a:t>
            </a:r>
            <a:r>
              <a:rPr lang="en-US" dirty="0" smtClean="0"/>
              <a:t>    </a:t>
            </a:r>
            <a:r>
              <a:rPr lang="en-US" dirty="0" err="1" smtClean="0"/>
              <a:t>Republik</a:t>
            </a:r>
            <a:r>
              <a:rPr lang="en-US" dirty="0" smtClean="0"/>
              <a:t>    Indonesia    (1965-1998)    </a:t>
            </a:r>
            <a:r>
              <a:rPr lang="en-US" dirty="0" err="1" smtClean="0"/>
              <a:t>yaitu</a:t>
            </a:r>
            <a:r>
              <a:rPr lang="en-US" dirty="0" smtClean="0"/>
              <a:t>   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 </a:t>
            </a:r>
            <a:r>
              <a:rPr lang="en-US" dirty="0" err="1" smtClean="0"/>
              <a:t>Pancasila</a:t>
            </a:r>
            <a:r>
              <a:rPr lang="en-US" dirty="0" smtClean="0"/>
              <a:t>  yang  </a:t>
            </a:r>
            <a:r>
              <a:rPr lang="en-US" dirty="0" err="1" smtClean="0"/>
              <a:t>merupakan</a:t>
            </a:r>
            <a:r>
              <a:rPr lang="en-US" dirty="0" smtClean="0"/>
              <a:t>  </a:t>
            </a:r>
            <a:r>
              <a:rPr lang="en-US" dirty="0" err="1" smtClean="0"/>
              <a:t>demokrasi</a:t>
            </a:r>
            <a:r>
              <a:rPr lang="en-US" dirty="0" smtClean="0"/>
              <a:t>  </a:t>
            </a:r>
            <a:r>
              <a:rPr lang="en-US" dirty="0" err="1" smtClean="0"/>
              <a:t>konstitusional</a:t>
            </a:r>
            <a:r>
              <a:rPr lang="en-US" dirty="0" smtClean="0"/>
              <a:t> yang </a:t>
            </a:r>
            <a:r>
              <a:rPr lang="en-US" dirty="0" err="1" smtClean="0"/>
              <a:t>menonjolkan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presidensiil</a:t>
            </a:r>
            <a:endParaRPr lang="id-ID" dirty="0" smtClean="0"/>
          </a:p>
          <a:p>
            <a:pPr marL="457200" indent="-457200">
              <a:buFont typeface="+mj-lt"/>
              <a:buAutoNum type="alphaLcPeriod" startAt="3"/>
            </a:pPr>
            <a:endParaRPr lang="id-ID" dirty="0" smtClean="0"/>
          </a:p>
          <a:p>
            <a:pPr marL="457200" indent="-457200">
              <a:buFont typeface="+mj-lt"/>
              <a:buAutoNum type="alphaLcPeriod" startAt="3"/>
            </a:pPr>
            <a:r>
              <a:rPr lang="en-US" dirty="0" err="1" smtClean="0"/>
              <a:t>Masa</a:t>
            </a:r>
            <a:r>
              <a:rPr lang="en-US" dirty="0" smtClean="0"/>
              <a:t>  </a:t>
            </a:r>
            <a:r>
              <a:rPr lang="en-US" dirty="0" err="1" smtClean="0"/>
              <a:t>keempat</a:t>
            </a:r>
            <a:r>
              <a:rPr lang="en-US" dirty="0" smtClean="0"/>
              <a:t>  </a:t>
            </a:r>
            <a:r>
              <a:rPr lang="en-US" dirty="0" err="1" smtClean="0"/>
              <a:t>Republik</a:t>
            </a:r>
            <a:r>
              <a:rPr lang="en-US" dirty="0" smtClean="0"/>
              <a:t>  Indonesia  (1998-sekarang)  </a:t>
            </a:r>
            <a:r>
              <a:rPr lang="en-US" dirty="0" err="1" smtClean="0"/>
              <a:t>yaitu</a:t>
            </a:r>
            <a:r>
              <a:rPr lang="en-US" dirty="0" smtClean="0"/>
              <a:t> 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reformasi</a:t>
            </a:r>
            <a:r>
              <a:rPr lang="en-US" dirty="0" smtClean="0"/>
              <a:t>  yang  </a:t>
            </a:r>
            <a:r>
              <a:rPr lang="en-US" dirty="0" err="1" smtClean="0"/>
              <a:t>menginginkan</a:t>
            </a:r>
            <a:r>
              <a:rPr lang="en-US" dirty="0" smtClean="0"/>
              <a:t>  </a:t>
            </a:r>
            <a:r>
              <a:rPr lang="en-US" dirty="0" err="1" smtClean="0"/>
              <a:t>tegaknya</a:t>
            </a:r>
            <a:r>
              <a:rPr lang="en-US" dirty="0" smtClean="0"/>
              <a:t>  </a:t>
            </a:r>
            <a:r>
              <a:rPr lang="en-US" dirty="0" err="1" smtClean="0"/>
              <a:t>demokrasi</a:t>
            </a:r>
            <a:r>
              <a:rPr lang="en-US" dirty="0" smtClean="0"/>
              <a:t>  </a:t>
            </a:r>
            <a:r>
              <a:rPr lang="en-US" dirty="0" err="1" smtClean="0"/>
              <a:t>di</a:t>
            </a:r>
            <a:r>
              <a:rPr lang="en-US" dirty="0" smtClean="0"/>
              <a:t>  Indonesia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koreksi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praktik-praktik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</a:t>
            </a:r>
            <a:r>
              <a:rPr lang="en-US" dirty="0" smtClean="0"/>
              <a:t>Indonesia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/>
              <a:t>Kedaulatan</a:t>
            </a:r>
            <a:r>
              <a:rPr lang="en-US" sz="3200" dirty="0" smtClean="0"/>
              <a:t> Rakyat (People’s Sovereignty)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58" y="2336872"/>
            <a:ext cx="4714908" cy="4306837"/>
          </a:xfrm>
        </p:spPr>
        <p:txBody>
          <a:bodyPr>
            <a:normAutofit fontScale="92500" lnSpcReduction="10000"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dirty="0" err="1" smtClean="0"/>
              <a:t>Konsep</a:t>
            </a:r>
            <a:r>
              <a:rPr lang="en-US" dirty="0" smtClean="0"/>
              <a:t>  </a:t>
            </a:r>
            <a:r>
              <a:rPr lang="en-US" dirty="0" err="1" smtClean="0"/>
              <a:t>kedaulatan</a:t>
            </a:r>
            <a:r>
              <a:rPr lang="en-US" dirty="0" smtClean="0"/>
              <a:t>  </a:t>
            </a:r>
            <a:r>
              <a:rPr lang="en-US" dirty="0" err="1" smtClean="0"/>
              <a:t>rakyat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hakekatnya</a:t>
            </a:r>
            <a:r>
              <a:rPr lang="en-US" dirty="0" smtClean="0"/>
              <a:t>  </a:t>
            </a:r>
            <a:r>
              <a:rPr lang="en-US" dirty="0" err="1" smtClean="0"/>
              <a:t>kebijakan</a:t>
            </a:r>
            <a:r>
              <a:rPr lang="en-US" dirty="0" smtClean="0"/>
              <a:t>    yang </a:t>
            </a:r>
            <a:r>
              <a:rPr lang="en-US" dirty="0" err="1" smtClean="0"/>
              <a:t>dibuat</a:t>
            </a:r>
            <a:r>
              <a:rPr lang="en-US" dirty="0" smtClean="0"/>
              <a:t>   </a:t>
            </a:r>
            <a:r>
              <a:rPr lang="en-US" dirty="0" err="1" smtClean="0"/>
              <a:t>adalah</a:t>
            </a:r>
            <a:r>
              <a:rPr lang="en-US" dirty="0" smtClean="0"/>
              <a:t>   </a:t>
            </a:r>
            <a:r>
              <a:rPr lang="en-US" dirty="0" err="1" smtClean="0"/>
              <a:t>kehendak</a:t>
            </a:r>
            <a:r>
              <a:rPr lang="en-US" dirty="0" smtClean="0"/>
              <a:t>   </a:t>
            </a:r>
            <a:r>
              <a:rPr lang="en-US" dirty="0" err="1" smtClean="0"/>
              <a:t>rakyat</a:t>
            </a:r>
            <a:r>
              <a:rPr lang="en-US" dirty="0" smtClean="0"/>
              <a:t>   </a:t>
            </a:r>
            <a:r>
              <a:rPr lang="en-US" dirty="0" err="1" smtClean="0"/>
              <a:t>dan</a:t>
            </a:r>
            <a:r>
              <a:rPr lang="en-US" dirty="0" smtClean="0"/>
              <a:t>   </a:t>
            </a:r>
            <a:r>
              <a:rPr lang="en-US" dirty="0" err="1" smtClean="0"/>
              <a:t>untuk</a:t>
            </a:r>
            <a:r>
              <a:rPr lang="en-US" dirty="0" smtClean="0"/>
              <a:t>   </a:t>
            </a:r>
            <a:r>
              <a:rPr lang="en-US" dirty="0" err="1" smtClean="0"/>
              <a:t>kepentingan</a:t>
            </a:r>
            <a:r>
              <a:rPr lang="en-US" dirty="0" smtClean="0"/>
              <a:t>   </a:t>
            </a:r>
            <a:r>
              <a:rPr lang="en-US" dirty="0" err="1" smtClean="0"/>
              <a:t>rakyat</a:t>
            </a:r>
            <a:r>
              <a:rPr lang="en-US" dirty="0" smtClean="0"/>
              <a:t>.</a:t>
            </a:r>
            <a:endParaRPr lang="id-ID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dirty="0" err="1" smtClean="0"/>
              <a:t>Mekanisme</a:t>
            </a:r>
            <a:r>
              <a:rPr lang="en-US" dirty="0" smtClean="0"/>
              <a:t>  </a:t>
            </a:r>
            <a:r>
              <a:rPr lang="en-US" dirty="0" err="1" smtClean="0"/>
              <a:t>semacam</a:t>
            </a:r>
            <a:r>
              <a:rPr lang="en-US" dirty="0" smtClean="0"/>
              <a:t>  </a:t>
            </a:r>
            <a:r>
              <a:rPr lang="en-US" dirty="0" err="1" smtClean="0"/>
              <a:t>ini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 </a:t>
            </a:r>
            <a:r>
              <a:rPr lang="en-US" dirty="0" err="1" smtClean="0"/>
              <a:t>mencapai</a:t>
            </a:r>
            <a:r>
              <a:rPr lang="en-US" dirty="0" smtClean="0"/>
              <a:t>  </a:t>
            </a:r>
            <a:r>
              <a:rPr lang="en-US" dirty="0" err="1" smtClean="0"/>
              <a:t>dua</a:t>
            </a:r>
            <a:r>
              <a:rPr lang="en-US" dirty="0" smtClean="0"/>
              <a:t>  </a:t>
            </a:r>
            <a:r>
              <a:rPr lang="en-US" dirty="0" err="1" smtClean="0"/>
              <a:t>hal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r>
              <a:rPr lang="id-ID" dirty="0" smtClean="0"/>
              <a:t>  </a:t>
            </a:r>
          </a:p>
          <a:p>
            <a:pPr marL="722313" indent="-368300">
              <a:buFont typeface="+mj-lt"/>
              <a:buAutoNum type="alphaLcPeriod"/>
            </a:pPr>
            <a:r>
              <a:rPr lang="en-US" dirty="0" err="1" smtClean="0"/>
              <a:t>Pertama</a:t>
            </a:r>
            <a:r>
              <a:rPr lang="en-US" dirty="0" smtClean="0"/>
              <a:t>,  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   </a:t>
            </a:r>
            <a:r>
              <a:rPr lang="en-US" dirty="0" err="1" smtClean="0"/>
              <a:t>terjadi</a:t>
            </a:r>
            <a:r>
              <a:rPr lang="en-US" dirty="0" smtClean="0"/>
              <a:t>    </a:t>
            </a:r>
            <a:r>
              <a:rPr lang="en-US" dirty="0" err="1" smtClean="0"/>
              <a:t>penyalahgunaan</a:t>
            </a:r>
            <a:r>
              <a:rPr lang="en-US" dirty="0" smtClean="0"/>
              <a:t>    </a:t>
            </a:r>
            <a:r>
              <a:rPr lang="en-US" dirty="0" err="1" smtClean="0"/>
              <a:t>kekuasaan</a:t>
            </a:r>
            <a:r>
              <a:rPr lang="en-US" dirty="0" smtClean="0"/>
              <a:t>    </a:t>
            </a:r>
            <a:r>
              <a:rPr lang="en-US" dirty="0" err="1" smtClean="0"/>
              <a:t>dan</a:t>
            </a:r>
            <a:r>
              <a:rPr lang="en-US" dirty="0" smtClean="0"/>
              <a:t>   </a:t>
            </a:r>
            <a:endParaRPr lang="id-ID" dirty="0" smtClean="0"/>
          </a:p>
          <a:p>
            <a:pPr marL="722313" indent="-368300">
              <a:buFont typeface="+mj-lt"/>
              <a:buAutoNum type="alphaLcPeriod"/>
            </a:pPr>
            <a:r>
              <a:rPr lang="id-ID" dirty="0" smtClean="0"/>
              <a:t>K</a:t>
            </a:r>
            <a:r>
              <a:rPr lang="en-US" dirty="0" err="1" smtClean="0"/>
              <a:t>edua</a:t>
            </a:r>
            <a:r>
              <a:rPr lang="en-US" dirty="0" smtClean="0"/>
              <a:t>, </a:t>
            </a:r>
            <a:r>
              <a:rPr lang="en-US" dirty="0" err="1" smtClean="0"/>
              <a:t>terjaminnya</a:t>
            </a:r>
            <a:r>
              <a:rPr lang="en-US" dirty="0" smtClean="0"/>
              <a:t>  </a:t>
            </a:r>
            <a:r>
              <a:rPr lang="en-US" dirty="0" err="1" smtClean="0"/>
              <a:t>kepentingan</a:t>
            </a:r>
            <a:r>
              <a:rPr lang="en-US" dirty="0" smtClean="0"/>
              <a:t>  </a:t>
            </a:r>
            <a:r>
              <a:rPr lang="en-US" dirty="0" err="1" smtClean="0"/>
              <a:t>rakyat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tugas</a:t>
            </a:r>
            <a:r>
              <a:rPr lang="en-US" dirty="0" smtClean="0"/>
              <a:t>  </a:t>
            </a:r>
            <a:r>
              <a:rPr lang="en-US" dirty="0" err="1" smtClean="0"/>
              <a:t>tugas</a:t>
            </a:r>
            <a:r>
              <a:rPr lang="en-US" dirty="0" smtClean="0"/>
              <a:t> 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endParaRPr lang="id-ID" dirty="0"/>
          </a:p>
        </p:txBody>
      </p:sp>
      <p:pic>
        <p:nvPicPr>
          <p:cNvPr id="5" name="Content Placeholder 4" descr="demokrasi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86380" y="2428868"/>
            <a:ext cx="3150299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/>
              <a:t>Indikator</a:t>
            </a:r>
            <a:r>
              <a:rPr lang="en-US" sz="3200" dirty="0" smtClean="0"/>
              <a:t> </a:t>
            </a:r>
            <a:r>
              <a:rPr lang="en-US" sz="3200" dirty="0" err="1" smtClean="0"/>
              <a:t>Demokrasi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58" y="2336872"/>
            <a:ext cx="4714908" cy="4306837"/>
          </a:xfrm>
        </p:spPr>
        <p:txBody>
          <a:bodyPr>
            <a:normAutofit fontScale="92500"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dirty="0" err="1" smtClean="0"/>
              <a:t>Beetham</a:t>
            </a:r>
            <a:r>
              <a:rPr lang="en-US" dirty="0" smtClean="0"/>
              <a:t>     </a:t>
            </a:r>
            <a:r>
              <a:rPr lang="en-US" dirty="0" err="1" smtClean="0"/>
              <a:t>menerjemahkan</a:t>
            </a:r>
            <a:r>
              <a:rPr lang="en-US" dirty="0" smtClean="0"/>
              <a:t> “</a:t>
            </a:r>
            <a:r>
              <a:rPr lang="en-US" dirty="0" err="1" smtClean="0"/>
              <a:t>kedaulatan</a:t>
            </a:r>
            <a:r>
              <a:rPr lang="en-US" dirty="0" smtClean="0"/>
              <a:t>  </a:t>
            </a:r>
            <a:r>
              <a:rPr lang="en-US" dirty="0" err="1" smtClean="0"/>
              <a:t>rakyat</a:t>
            </a:r>
            <a:r>
              <a:rPr lang="en-US" dirty="0" smtClean="0"/>
              <a:t>”  (rule  of the  people)  </a:t>
            </a:r>
            <a:r>
              <a:rPr lang="en-US" dirty="0" err="1" smtClean="0"/>
              <a:t>secara</a:t>
            </a:r>
            <a:r>
              <a:rPr lang="en-US" dirty="0" smtClean="0"/>
              <a:t>  </a:t>
            </a:r>
            <a:r>
              <a:rPr lang="en-US" dirty="0" err="1" smtClean="0"/>
              <a:t>lebih</a:t>
            </a:r>
            <a:r>
              <a:rPr lang="en-US" dirty="0" smtClean="0"/>
              <a:t>  </a:t>
            </a:r>
            <a:r>
              <a:rPr lang="en-US" dirty="0" err="1" smtClean="0"/>
              <a:t>spesifik</a:t>
            </a:r>
            <a:r>
              <a:rPr lang="en-US" dirty="0" smtClean="0"/>
              <a:t> 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 </a:t>
            </a:r>
            <a:r>
              <a:rPr lang="en-US" dirty="0" err="1" smtClean="0"/>
              <a:t>kontrol</a:t>
            </a:r>
            <a:r>
              <a:rPr lang="en-US" dirty="0" smtClean="0"/>
              <a:t>  popular  (popular  control)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faktor</a:t>
            </a:r>
            <a:r>
              <a:rPr lang="en-US" dirty="0" smtClean="0"/>
              <a:t>  </a:t>
            </a:r>
            <a:r>
              <a:rPr lang="en-US" dirty="0" err="1" smtClean="0"/>
              <a:t>kesetaraan</a:t>
            </a:r>
            <a:r>
              <a:rPr lang="en-US" dirty="0" smtClean="0"/>
              <a:t>  </a:t>
            </a:r>
            <a:r>
              <a:rPr lang="en-US" dirty="0" err="1" smtClean="0"/>
              <a:t>politik</a:t>
            </a:r>
            <a:r>
              <a:rPr lang="en-US" dirty="0" smtClean="0"/>
              <a:t> (political   equality).   </a:t>
            </a:r>
            <a:endParaRPr lang="id-ID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dirty="0" err="1" smtClean="0"/>
              <a:t>Kontrol</a:t>
            </a:r>
            <a:r>
              <a:rPr lang="en-US" dirty="0" smtClean="0"/>
              <a:t>  </a:t>
            </a:r>
            <a:r>
              <a:rPr lang="en-US" dirty="0" err="1" smtClean="0"/>
              <a:t>populer</a:t>
            </a:r>
            <a:r>
              <a:rPr lang="en-US" dirty="0" smtClean="0"/>
              <a:t>   </a:t>
            </a:r>
            <a:r>
              <a:rPr lang="en-US" dirty="0" err="1" smtClean="0"/>
              <a:t>memanifestasikan</a:t>
            </a:r>
            <a:r>
              <a:rPr lang="en-US" dirty="0" smtClean="0"/>
              <a:t>   </a:t>
            </a:r>
            <a:r>
              <a:rPr lang="en-US" dirty="0" err="1" smtClean="0"/>
              <a:t>hak-hak</a:t>
            </a:r>
            <a:r>
              <a:rPr lang="en-US" dirty="0" smtClean="0"/>
              <a:t> 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mengontrol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pembuat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</a:t>
            </a:r>
            <a:endParaRPr lang="id-ID" dirty="0"/>
          </a:p>
        </p:txBody>
      </p:sp>
      <p:pic>
        <p:nvPicPr>
          <p:cNvPr id="5" name="Content Placeholder 4" descr="demokrasi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86380" y="2428868"/>
            <a:ext cx="3150299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err="1" smtClean="0"/>
              <a:t>Kerangka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en-US" sz="3200" dirty="0" err="1" smtClean="0"/>
              <a:t>Utama</a:t>
            </a:r>
            <a:r>
              <a:rPr lang="en-US" sz="3200" dirty="0" smtClean="0"/>
              <a:t> </a:t>
            </a:r>
            <a:r>
              <a:rPr lang="en-US" sz="3200" dirty="0" err="1" smtClean="0"/>
              <a:t>Dibagi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3 </a:t>
            </a:r>
            <a:r>
              <a:rPr lang="en-US" sz="3200" dirty="0" err="1" smtClean="0"/>
              <a:t>Komponen</a:t>
            </a:r>
            <a:r>
              <a:rPr lang="en-US" sz="3200" dirty="0" smtClean="0"/>
              <a:t> </a:t>
            </a:r>
            <a:r>
              <a:rPr lang="en-US" sz="3200" dirty="0" err="1" smtClean="0"/>
              <a:t>Utama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85786" y="2071678"/>
          <a:ext cx="750099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58" y="2336872"/>
            <a:ext cx="4143404" cy="4092523"/>
          </a:xfrm>
        </p:spPr>
        <p:txBody>
          <a:bodyPr>
            <a:normAutofit fontScale="92500" lnSpcReduction="10000"/>
          </a:bodyPr>
          <a:lstStyle/>
          <a:p>
            <a:pPr marL="354013" indent="-354013">
              <a:buFont typeface="Wingdings" pitchFamily="2" charset="2"/>
              <a:buChar char="Ø"/>
            </a:pPr>
            <a:r>
              <a:rPr lang="en-US" dirty="0" err="1" smtClean="0"/>
              <a:t>Kebebasan</a:t>
            </a:r>
            <a:r>
              <a:rPr lang="en-US" dirty="0" smtClean="0"/>
              <a:t>  </a:t>
            </a:r>
            <a:r>
              <a:rPr lang="en-US" dirty="0" err="1" smtClean="0"/>
              <a:t>berpendapat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berserikat</a:t>
            </a:r>
            <a:r>
              <a:rPr lang="en-US" dirty="0" smtClean="0"/>
              <a:t> 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  </a:t>
            </a:r>
            <a:r>
              <a:rPr lang="en-US" dirty="0" err="1" smtClean="0"/>
              <a:t>baik</a:t>
            </a:r>
            <a:r>
              <a:rPr lang="en-US" dirty="0" smtClean="0"/>
              <a:t>   </a:t>
            </a:r>
            <a:r>
              <a:rPr lang="en-US" dirty="0" err="1" smtClean="0"/>
              <a:t>dibanding</a:t>
            </a:r>
            <a:r>
              <a:rPr lang="en-US" dirty="0" smtClean="0"/>
              <a:t>   </a:t>
            </a:r>
            <a:r>
              <a:rPr lang="en-US" dirty="0" err="1" smtClean="0"/>
              <a:t>masa</a:t>
            </a:r>
            <a:r>
              <a:rPr lang="en-US" dirty="0" smtClean="0"/>
              <a:t>   </a:t>
            </a:r>
            <a:r>
              <a:rPr lang="en-US" dirty="0" err="1" smtClean="0"/>
              <a:t>Orde</a:t>
            </a:r>
            <a:r>
              <a:rPr lang="en-US" dirty="0" smtClean="0"/>
              <a:t>   </a:t>
            </a:r>
            <a:r>
              <a:rPr lang="en-US" dirty="0" err="1" smtClean="0"/>
              <a:t>Baru</a:t>
            </a:r>
            <a:r>
              <a:rPr lang="en-US" dirty="0" smtClean="0"/>
              <a:t>.   </a:t>
            </a:r>
            <a:endParaRPr lang="id-ID" dirty="0" smtClean="0"/>
          </a:p>
          <a:p>
            <a:pPr marL="354013" indent="-354013">
              <a:buFont typeface="Wingdings" pitchFamily="2" charset="2"/>
              <a:buChar char="Ø"/>
            </a:pPr>
            <a:r>
              <a:rPr lang="en-US" dirty="0" smtClean="0"/>
              <a:t>Hal   </a:t>
            </a:r>
            <a:r>
              <a:rPr lang="en-US" dirty="0" smtClean="0"/>
              <a:t>paling   </a:t>
            </a:r>
            <a:r>
              <a:rPr lang="en-US" dirty="0" err="1" smtClean="0"/>
              <a:t>mendasar</a:t>
            </a:r>
            <a:r>
              <a:rPr lang="en-US" dirty="0" smtClean="0"/>
              <a:t>  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dibenahinya</a:t>
            </a:r>
            <a:r>
              <a:rPr lang="en-US" dirty="0" smtClean="0"/>
              <a:t>  </a:t>
            </a:r>
            <a:r>
              <a:rPr lang="en-US" dirty="0" err="1" smtClean="0"/>
              <a:t>beberapa</a:t>
            </a:r>
            <a:r>
              <a:rPr lang="en-US" dirty="0" smtClean="0"/>
              <a:t>  </a:t>
            </a:r>
            <a:r>
              <a:rPr lang="en-US" dirty="0" err="1" smtClean="0"/>
              <a:t>kelemahan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Batang</a:t>
            </a:r>
            <a:r>
              <a:rPr lang="en-US" dirty="0" smtClean="0"/>
              <a:t>  </a:t>
            </a:r>
            <a:r>
              <a:rPr lang="en-US" dirty="0" err="1" smtClean="0"/>
              <a:t>Tubuh</a:t>
            </a:r>
            <a:r>
              <a:rPr lang="en-US" dirty="0" smtClean="0"/>
              <a:t>  UUD  1945  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 </a:t>
            </a:r>
            <a:r>
              <a:rPr lang="en-US" dirty="0" err="1" smtClean="0"/>
              <a:t>wajah</a:t>
            </a:r>
            <a:r>
              <a:rPr lang="en-US" dirty="0" smtClean="0"/>
              <a:t> 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tampil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dibanding</a:t>
            </a:r>
            <a:r>
              <a:rPr lang="en-US" dirty="0" smtClean="0"/>
              <a:t> </a:t>
            </a:r>
            <a:r>
              <a:rPr lang="en-US" dirty="0" err="1" smtClean="0"/>
              <a:t>Batang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UUD 1945 yang </a:t>
            </a:r>
            <a:r>
              <a:rPr lang="en-US" dirty="0" err="1" smtClean="0"/>
              <a:t>asli</a:t>
            </a:r>
            <a:r>
              <a:rPr lang="en-US" dirty="0" smtClean="0"/>
              <a:t> (</a:t>
            </a:r>
            <a:r>
              <a:rPr lang="en-US" dirty="0" err="1" smtClean="0"/>
              <a:t>As’ad</a:t>
            </a:r>
            <a:r>
              <a:rPr lang="en-US" dirty="0" smtClean="0"/>
              <a:t> Said Ali, 2009: 99).</a:t>
            </a:r>
            <a:endParaRPr lang="id-ID" dirty="0" smtClean="0"/>
          </a:p>
          <a:p>
            <a:endParaRPr lang="id-ID" dirty="0"/>
          </a:p>
        </p:txBody>
      </p:sp>
      <p:pic>
        <p:nvPicPr>
          <p:cNvPr id="6" name="Content Placeholder 5" descr="demokrasi-Indonesi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6314" y="2428868"/>
            <a:ext cx="3524250" cy="2643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en-US" dirty="0" smtClean="0"/>
              <a:t>PERJALANAN </a:t>
            </a:r>
            <a:r>
              <a:rPr lang="en-US" dirty="0" smtClean="0"/>
              <a:t>DEMOKRASI DI INDONESIA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Pengertian Demokrasi Pancasila</a:t>
            </a:r>
            <a:endParaRPr lang="id-ID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928662" y="2214554"/>
          <a:ext cx="7358114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10 (</a:t>
            </a:r>
            <a:r>
              <a:rPr lang="en-US" sz="3200" dirty="0" err="1" smtClean="0"/>
              <a:t>sepuluh</a:t>
            </a:r>
            <a:r>
              <a:rPr lang="en-US" sz="3200" dirty="0" smtClean="0"/>
              <a:t>) </a:t>
            </a:r>
            <a:r>
              <a:rPr lang="en-US" sz="3200" dirty="0" err="1" smtClean="0"/>
              <a:t>Pilar</a:t>
            </a:r>
            <a:r>
              <a:rPr lang="id-ID" sz="3200" dirty="0" smtClean="0"/>
              <a:t> Pelaksanaan </a:t>
            </a:r>
            <a:r>
              <a:rPr lang="en-US" sz="3200" dirty="0" smtClean="0"/>
              <a:t> </a:t>
            </a:r>
            <a:r>
              <a:rPr lang="en-US" sz="3200" dirty="0" err="1" smtClean="0"/>
              <a:t>Demokrasi</a:t>
            </a:r>
            <a:r>
              <a:rPr lang="id-ID" sz="3200" dirty="0" smtClean="0"/>
              <a:t> Pancasila</a:t>
            </a:r>
            <a:endParaRPr lang="id-ID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9588" y="2336800"/>
          <a:ext cx="7777188" cy="4021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PENDIDIKAN  DEMOKRASI</a:t>
            </a:r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0" y="2336872"/>
            <a:ext cx="7705098" cy="4092523"/>
          </a:xfrm>
        </p:spPr>
        <p:txBody>
          <a:bodyPr/>
          <a:lstStyle/>
          <a:p>
            <a:pPr marL="442913" indent="-442913">
              <a:buFont typeface="Wingdings" pitchFamily="2" charset="2"/>
              <a:buChar char="q"/>
            </a:pPr>
            <a:r>
              <a:rPr lang="en-US" dirty="0" err="1" smtClean="0"/>
              <a:t>Pendidikan</a:t>
            </a:r>
            <a:r>
              <a:rPr lang="en-US" dirty="0" smtClean="0"/>
              <a:t>  </a:t>
            </a:r>
            <a:r>
              <a:rPr lang="en-US" dirty="0" err="1" smtClean="0"/>
              <a:t>demokrasi</a:t>
            </a:r>
            <a:r>
              <a:rPr lang="en-US" dirty="0" smtClean="0"/>
              <a:t>  </a:t>
            </a:r>
            <a:r>
              <a:rPr lang="en-US" dirty="0" err="1" smtClean="0"/>
              <a:t>bertujuan</a:t>
            </a:r>
            <a:r>
              <a:rPr lang="en-US" dirty="0" smtClean="0"/>
              <a:t>  </a:t>
            </a:r>
            <a:r>
              <a:rPr lang="en-US" dirty="0" err="1" smtClean="0"/>
              <a:t>mempersiapkan</a:t>
            </a:r>
            <a:r>
              <a:rPr lang="en-US" dirty="0" smtClean="0"/>
              <a:t>  </a:t>
            </a:r>
            <a:r>
              <a:rPr lang="en-US" dirty="0" err="1" smtClean="0"/>
              <a:t>warga</a:t>
            </a:r>
            <a:r>
              <a:rPr lang="en-US" dirty="0" smtClean="0"/>
              <a:t> 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berperilaku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 </a:t>
            </a:r>
            <a:r>
              <a:rPr lang="en-US" dirty="0" err="1" smtClean="0"/>
              <a:t>demokratis</a:t>
            </a:r>
            <a:r>
              <a:rPr lang="en-US" dirty="0" smtClean="0"/>
              <a:t>, 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 </a:t>
            </a:r>
            <a:r>
              <a:rPr lang="en-US" dirty="0" err="1" smtClean="0"/>
              <a:t>menanamkan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 </a:t>
            </a:r>
            <a:r>
              <a:rPr lang="en-US" dirty="0" err="1" smtClean="0"/>
              <a:t>muda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 </a:t>
            </a:r>
            <a:r>
              <a:rPr lang="en-US" dirty="0" err="1" smtClean="0"/>
              <a:t>pengetahuan</a:t>
            </a:r>
            <a:r>
              <a:rPr lang="en-US" dirty="0" smtClean="0"/>
              <a:t>,   </a:t>
            </a:r>
            <a:r>
              <a:rPr lang="en-US" dirty="0" err="1" smtClean="0"/>
              <a:t>kesadaran</a:t>
            </a:r>
            <a:r>
              <a:rPr lang="en-US" dirty="0" smtClean="0"/>
              <a:t>   </a:t>
            </a:r>
            <a:r>
              <a:rPr lang="en-US" dirty="0" err="1" smtClean="0"/>
              <a:t>dan</a:t>
            </a:r>
            <a:r>
              <a:rPr lang="en-US" dirty="0" smtClean="0"/>
              <a:t>   </a:t>
            </a:r>
            <a:r>
              <a:rPr lang="en-US" dirty="0" err="1" smtClean="0"/>
              <a:t>nilai-nilai</a:t>
            </a:r>
            <a:r>
              <a:rPr lang="en-US" dirty="0" smtClean="0"/>
              <a:t>  </a:t>
            </a:r>
            <a:r>
              <a:rPr lang="en-US" dirty="0" err="1" smtClean="0"/>
              <a:t>demokrasi</a:t>
            </a:r>
            <a:r>
              <a:rPr lang="en-US" dirty="0" smtClean="0"/>
              <a:t>.</a:t>
            </a:r>
            <a:endParaRPr lang="id-ID" dirty="0" smtClean="0"/>
          </a:p>
          <a:p>
            <a:pPr marL="442913" indent="-442913">
              <a:buFont typeface="Wingdings" pitchFamily="2" charset="2"/>
              <a:buChar char="q"/>
            </a:pPr>
            <a:endParaRPr lang="id-ID" dirty="0" smtClean="0"/>
          </a:p>
          <a:p>
            <a:pPr marL="442913" indent="-442913">
              <a:buFont typeface="Wingdings" pitchFamily="2" charset="2"/>
              <a:buChar char="q"/>
            </a:pPr>
            <a:r>
              <a:rPr lang="en-US" dirty="0" err="1" smtClean="0"/>
              <a:t>Pendidikan</a:t>
            </a:r>
            <a:r>
              <a:rPr lang="en-US" dirty="0" smtClean="0"/>
              <a:t>  </a:t>
            </a:r>
            <a:r>
              <a:rPr lang="en-US" dirty="0" err="1" smtClean="0"/>
              <a:t>demokrasi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dasarnya</a:t>
            </a:r>
            <a:r>
              <a:rPr lang="en-US" dirty="0" smtClean="0"/>
              <a:t>  </a:t>
            </a:r>
            <a:r>
              <a:rPr lang="en-US" dirty="0" err="1" smtClean="0"/>
              <a:t>membangun</a:t>
            </a:r>
            <a:r>
              <a:rPr lang="en-US" dirty="0" smtClean="0"/>
              <a:t>  </a:t>
            </a:r>
            <a:r>
              <a:rPr lang="en-US" dirty="0" err="1" smtClean="0"/>
              <a:t>kultur</a:t>
            </a:r>
            <a:r>
              <a:rPr lang="en-US" dirty="0" smtClean="0"/>
              <a:t>  </a:t>
            </a:r>
            <a:r>
              <a:rPr lang="en-US" dirty="0" err="1" smtClean="0"/>
              <a:t>demokrasi</a:t>
            </a:r>
            <a:r>
              <a:rPr lang="en-US" dirty="0" smtClean="0"/>
              <a:t>,  yang </a:t>
            </a:r>
            <a:r>
              <a:rPr lang="en-US" dirty="0" err="1" smtClean="0"/>
              <a:t>nantinya</a:t>
            </a:r>
            <a:r>
              <a:rPr lang="en-US" dirty="0" smtClean="0"/>
              <a:t>  </a:t>
            </a:r>
            <a:r>
              <a:rPr lang="en-US" dirty="0" err="1" smtClean="0"/>
              <a:t>bersama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struktur</a:t>
            </a:r>
            <a:r>
              <a:rPr lang="en-US" dirty="0" smtClean="0"/>
              <a:t>  </a:t>
            </a:r>
            <a:r>
              <a:rPr lang="en-US" dirty="0" err="1" smtClean="0"/>
              <a:t>demokrasi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 </a:t>
            </a:r>
            <a:r>
              <a:rPr lang="en-US" dirty="0" err="1" smtClean="0"/>
              <a:t>menjadi</a:t>
            </a:r>
            <a:r>
              <a:rPr lang="en-US" dirty="0" smtClean="0"/>
              <a:t>  </a:t>
            </a:r>
            <a:r>
              <a:rPr lang="en-US" dirty="0" err="1" smtClean="0"/>
              <a:t>fondasi</a:t>
            </a:r>
            <a:r>
              <a:rPr lang="en-US" dirty="0" smtClean="0"/>
              <a:t> 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PENDAHULUAN</a:t>
            </a:r>
            <a:endParaRPr lang="id-ID" dirty="0"/>
          </a:p>
        </p:txBody>
      </p:sp>
      <p:pic>
        <p:nvPicPr>
          <p:cNvPr id="5" name="Picture Placeholder 4" descr="demokrasi-Indonesi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352" r="12352"/>
          <a:stretch>
            <a:fillRect/>
          </a:stretch>
        </p:blipFill>
        <p:spPr>
          <a:xfrm>
            <a:off x="4071934" y="2357430"/>
            <a:ext cx="4349774" cy="35004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2336874"/>
            <a:ext cx="3204502" cy="3878208"/>
          </a:xfrm>
        </p:spPr>
        <p:txBody>
          <a:bodyPr>
            <a:normAutofit/>
          </a:bodyPr>
          <a:lstStyle/>
          <a:p>
            <a:pPr algn="r"/>
            <a:r>
              <a:rPr lang="en-US" sz="2400" dirty="0" err="1" smtClean="0"/>
              <a:t>Demokrasi</a:t>
            </a:r>
            <a:r>
              <a:rPr lang="en-US" sz="2400" dirty="0" smtClean="0"/>
              <a:t>  </a:t>
            </a:r>
            <a:r>
              <a:rPr lang="en-US" sz="2400" dirty="0" err="1" smtClean="0"/>
              <a:t>telah</a:t>
            </a:r>
            <a:r>
              <a:rPr lang="en-US" sz="2400" dirty="0" smtClean="0"/>
              <a:t>  </a:t>
            </a:r>
            <a:r>
              <a:rPr lang="en-US" sz="2400" dirty="0" err="1" smtClean="0"/>
              <a:t>menggantikan</a:t>
            </a:r>
            <a:r>
              <a:rPr lang="en-US" sz="2400" dirty="0" smtClean="0"/>
              <a:t> 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 non  </a:t>
            </a:r>
            <a:r>
              <a:rPr lang="en-US" sz="2400" dirty="0" err="1" smtClean="0"/>
              <a:t>demokrasi</a:t>
            </a:r>
            <a:r>
              <a:rPr lang="en-US" sz="2400" dirty="0" smtClean="0"/>
              <a:t>  yang </a:t>
            </a:r>
            <a:r>
              <a:rPr lang="en-US" sz="2400" dirty="0" err="1" smtClean="0"/>
              <a:t>dianggap</a:t>
            </a:r>
            <a:r>
              <a:rPr lang="en-US" sz="2400" dirty="0" smtClean="0"/>
              <a:t>  </a:t>
            </a:r>
            <a:r>
              <a:rPr lang="en-US" sz="2400" dirty="0" err="1" smtClean="0"/>
              <a:t>gagal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,  </a:t>
            </a:r>
            <a:r>
              <a:rPr lang="en-US" sz="2400" dirty="0" err="1" smtClean="0"/>
              <a:t>seperti</a:t>
            </a:r>
            <a:r>
              <a:rPr lang="id-ID" sz="2400" dirty="0" smtClean="0"/>
              <a:t> </a:t>
            </a:r>
            <a:r>
              <a:rPr lang="en-US" sz="2400" dirty="0" smtClean="0"/>
              <a:t>:  </a:t>
            </a:r>
            <a:r>
              <a:rPr lang="en-US" sz="2400" dirty="0" smtClean="0"/>
              <a:t>totalitarian,  </a:t>
            </a:r>
            <a:r>
              <a:rPr lang="en-US" sz="2400" dirty="0" err="1" smtClean="0"/>
              <a:t>otoritarian</a:t>
            </a:r>
            <a:r>
              <a:rPr lang="en-US" sz="2400" dirty="0" smtClean="0"/>
              <a:t>,  </a:t>
            </a:r>
            <a:r>
              <a:rPr lang="en-US" sz="2400" dirty="0" err="1" smtClean="0"/>
              <a:t>monarki</a:t>
            </a:r>
            <a:r>
              <a:rPr lang="en-US" sz="2400" dirty="0" smtClean="0"/>
              <a:t> </a:t>
            </a:r>
            <a:r>
              <a:rPr lang="en-US" sz="2400" dirty="0" err="1" smtClean="0"/>
              <a:t>absolut</a:t>
            </a:r>
            <a:r>
              <a:rPr lang="en-US" sz="2400" dirty="0" smtClean="0"/>
              <a:t>, </a:t>
            </a:r>
            <a:r>
              <a:rPr lang="en-US" sz="2400" dirty="0" err="1" smtClean="0"/>
              <a:t>rezim</a:t>
            </a:r>
            <a:r>
              <a:rPr lang="en-US" sz="2400" dirty="0" smtClean="0"/>
              <a:t> </a:t>
            </a:r>
            <a:r>
              <a:rPr lang="en-US" sz="2400" dirty="0" err="1" smtClean="0"/>
              <a:t>militer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kediktatoran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100" dirty="0" smtClean="0"/>
              <a:t>P</a:t>
            </a:r>
            <a:r>
              <a:rPr lang="en-US" sz="3100" dirty="0" err="1" smtClean="0"/>
              <a:t>engetahuan</a:t>
            </a:r>
            <a:r>
              <a:rPr lang="en-US" sz="3100" dirty="0" smtClean="0"/>
              <a:t> Dan </a:t>
            </a:r>
            <a:r>
              <a:rPr lang="en-US" sz="3100" dirty="0" err="1" smtClean="0"/>
              <a:t>Kesadaran</a:t>
            </a:r>
            <a:r>
              <a:rPr lang="en-US" sz="3100" dirty="0" smtClean="0"/>
              <a:t> </a:t>
            </a:r>
            <a:r>
              <a:rPr lang="en-US" sz="3100" dirty="0" err="1" smtClean="0"/>
              <a:t>Akan</a:t>
            </a:r>
            <a:r>
              <a:rPr lang="en-US" sz="3100" dirty="0" smtClean="0"/>
              <a:t>  </a:t>
            </a:r>
            <a:r>
              <a:rPr lang="en-US" sz="3100" dirty="0" err="1" smtClean="0"/>
              <a:t>Nilai</a:t>
            </a:r>
            <a:r>
              <a:rPr lang="en-US" sz="3100" dirty="0" smtClean="0"/>
              <a:t>  </a:t>
            </a:r>
            <a:r>
              <a:rPr lang="en-US" sz="3100" dirty="0" err="1" smtClean="0"/>
              <a:t>Demokrasi</a:t>
            </a:r>
            <a:r>
              <a:rPr lang="en-US" sz="3100" dirty="0" smtClean="0"/>
              <a:t>  </a:t>
            </a:r>
            <a:r>
              <a:rPr lang="en-US" sz="3100" dirty="0" err="1" smtClean="0"/>
              <a:t>Itu</a:t>
            </a:r>
            <a:r>
              <a:rPr lang="en-US" sz="3100" dirty="0" smtClean="0"/>
              <a:t>   </a:t>
            </a:r>
            <a:r>
              <a:rPr lang="en-US" sz="3100" dirty="0" err="1" smtClean="0"/>
              <a:t>Meliputi</a:t>
            </a:r>
            <a:r>
              <a:rPr lang="en-US" sz="3100" dirty="0" smtClean="0"/>
              <a:t>  </a:t>
            </a:r>
            <a:r>
              <a:rPr lang="en-US" sz="3100" dirty="0" err="1" smtClean="0"/>
              <a:t>Tiga</a:t>
            </a:r>
            <a:r>
              <a:rPr lang="en-US" sz="3100" dirty="0" smtClean="0"/>
              <a:t>  Hal</a:t>
            </a:r>
            <a:r>
              <a:rPr lang="id-ID" sz="3100" dirty="0" smtClean="0"/>
              <a:t>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0" y="2336872"/>
            <a:ext cx="7776536" cy="416396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Pertama</a:t>
            </a:r>
            <a:r>
              <a:rPr lang="en-US" dirty="0" smtClean="0"/>
              <a:t>,   </a:t>
            </a:r>
            <a:r>
              <a:rPr lang="en-US" dirty="0" err="1" smtClean="0"/>
              <a:t>kesadaran</a:t>
            </a:r>
            <a:r>
              <a:rPr lang="en-US" dirty="0" smtClean="0"/>
              <a:t> 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dirty="0" err="1" smtClean="0"/>
              <a:t>pola</a:t>
            </a:r>
            <a:r>
              <a:rPr lang="en-US" dirty="0" smtClean="0"/>
              <a:t>  </a:t>
            </a:r>
            <a:r>
              <a:rPr lang="en-US" dirty="0" err="1" smtClean="0"/>
              <a:t>kehidupan</a:t>
            </a:r>
            <a:r>
              <a:rPr lang="en-US" dirty="0" smtClean="0"/>
              <a:t>  yang  paling  </a:t>
            </a:r>
            <a:r>
              <a:rPr lang="en-US" dirty="0" err="1" smtClean="0"/>
              <a:t>menjamin</a:t>
            </a:r>
            <a:r>
              <a:rPr lang="en-US" dirty="0" smtClean="0"/>
              <a:t>  </a:t>
            </a:r>
            <a:r>
              <a:rPr lang="en-US" dirty="0" err="1" smtClean="0"/>
              <a:t>hak-hak</a:t>
            </a:r>
            <a:r>
              <a:rPr lang="en-US" dirty="0" smtClean="0"/>
              <a:t> 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,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terbaik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yang </a:t>
            </a:r>
            <a:r>
              <a:rPr lang="en-US" dirty="0" err="1" smtClean="0"/>
              <a:t>buruk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 </a:t>
            </a:r>
            <a:r>
              <a:rPr lang="en-US" dirty="0" err="1" smtClean="0"/>
              <a:t>pola</a:t>
            </a:r>
            <a:r>
              <a:rPr lang="en-US" dirty="0" smtClean="0"/>
              <a:t>  </a:t>
            </a:r>
            <a:r>
              <a:rPr lang="en-US" dirty="0" err="1" smtClean="0"/>
              <a:t>hidup</a:t>
            </a:r>
            <a:r>
              <a:rPr lang="en-US" dirty="0" smtClean="0"/>
              <a:t>  </a:t>
            </a:r>
            <a:r>
              <a:rPr lang="en-US" dirty="0" err="1" smtClean="0"/>
              <a:t>bernegara</a:t>
            </a:r>
            <a:r>
              <a:rPr lang="en-US" dirty="0" smtClean="0"/>
              <a:t>.</a:t>
            </a:r>
            <a:endParaRPr lang="id-ID" dirty="0" smtClean="0"/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Kedua</a:t>
            </a:r>
            <a:r>
              <a:rPr lang="en-US" dirty="0" smtClean="0"/>
              <a:t>,  </a:t>
            </a:r>
            <a:r>
              <a:rPr lang="en-US" dirty="0" err="1" smtClean="0"/>
              <a:t>demokrasi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dirty="0" err="1" smtClean="0"/>
              <a:t>sebuah</a:t>
            </a:r>
            <a:r>
              <a:rPr lang="en-US" dirty="0" smtClean="0"/>
              <a:t>  learning process  yang lama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sekedar</a:t>
            </a:r>
            <a:r>
              <a:rPr lang="en-US" dirty="0" smtClean="0"/>
              <a:t> </a:t>
            </a:r>
            <a:r>
              <a:rPr lang="en-US" dirty="0" err="1" smtClean="0"/>
              <a:t>meniru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 lain. </a:t>
            </a:r>
            <a:endParaRPr lang="id-ID" dirty="0" smtClean="0"/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Ketiga</a:t>
            </a:r>
            <a:r>
              <a:rPr lang="en-US" dirty="0" smtClean="0"/>
              <a:t>, </a:t>
            </a:r>
            <a:r>
              <a:rPr lang="en-US" dirty="0" err="1" smtClean="0"/>
              <a:t>kelangsungan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 </a:t>
            </a:r>
            <a:r>
              <a:rPr lang="en-US" dirty="0" err="1" smtClean="0"/>
              <a:t>mentrans-formasikan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  </a:t>
            </a:r>
            <a:r>
              <a:rPr lang="en-US" dirty="0" err="1" smtClean="0"/>
              <a:t>demokrasi</a:t>
            </a:r>
            <a:r>
              <a:rPr lang="en-US" dirty="0" smtClean="0"/>
              <a:t>   </a:t>
            </a:r>
            <a:r>
              <a:rPr lang="en-US" dirty="0" err="1" smtClean="0"/>
              <a:t>pada</a:t>
            </a:r>
            <a:r>
              <a:rPr lang="en-US" dirty="0" smtClean="0"/>
              <a:t>   </a:t>
            </a:r>
            <a:r>
              <a:rPr lang="en-US" dirty="0" err="1" smtClean="0"/>
              <a:t>masyarakat</a:t>
            </a:r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YENI\Pictures\TERIMA KASIH\thankyou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47750"/>
            <a:ext cx="7772400" cy="4762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KONSEP DASAR DEMOKRASI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0" y="2336872"/>
            <a:ext cx="7705097" cy="4163962"/>
          </a:xfrm>
        </p:spPr>
        <p:txBody>
          <a:bodyPr/>
          <a:lstStyle/>
          <a:p>
            <a:pPr marL="442913" indent="-442913">
              <a:buFont typeface="Wingdings" pitchFamily="2" charset="2"/>
              <a:buChar char="q"/>
            </a:pPr>
            <a:r>
              <a:rPr lang="en-US" dirty="0" err="1" smtClean="0"/>
              <a:t>Istilah</a:t>
            </a:r>
            <a:r>
              <a:rPr lang="en-US" dirty="0" smtClean="0"/>
              <a:t>  </a:t>
            </a:r>
            <a:r>
              <a:rPr lang="en-US" dirty="0" err="1" smtClean="0"/>
              <a:t>demokrasi</a:t>
            </a:r>
            <a:r>
              <a:rPr lang="en-US" dirty="0" smtClean="0"/>
              <a:t>  (democracy)   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penggalan</a:t>
            </a:r>
            <a:r>
              <a:rPr lang="en-US" dirty="0" smtClean="0"/>
              <a:t>  </a:t>
            </a:r>
            <a:r>
              <a:rPr lang="en-US" dirty="0" err="1" smtClean="0"/>
              <a:t>kata</a:t>
            </a:r>
            <a:r>
              <a:rPr lang="en-US" dirty="0" smtClean="0"/>
              <a:t> 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   </a:t>
            </a:r>
            <a:r>
              <a:rPr lang="en-US" dirty="0" err="1" smtClean="0"/>
              <a:t>yakni</a:t>
            </a:r>
            <a:r>
              <a:rPr lang="en-US" dirty="0" smtClean="0"/>
              <a:t> demos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kratos</a:t>
            </a:r>
            <a:r>
              <a:rPr lang="en-US" dirty="0" smtClean="0"/>
              <a:t>/</a:t>
            </a:r>
            <a:r>
              <a:rPr lang="en-US" dirty="0" err="1" smtClean="0"/>
              <a:t>cratein</a:t>
            </a:r>
            <a:r>
              <a:rPr lang="en-US" dirty="0" smtClean="0"/>
              <a:t>.  Demos  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cratein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.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. </a:t>
            </a:r>
            <a:endParaRPr lang="id-ID" dirty="0" smtClean="0"/>
          </a:p>
          <a:p>
            <a:pPr marL="442913" indent="-442913">
              <a:buFont typeface="Wingdings" pitchFamily="2" charset="2"/>
              <a:buChar char="q"/>
            </a:pPr>
            <a:endParaRPr lang="id-ID" dirty="0" smtClean="0"/>
          </a:p>
          <a:p>
            <a:pPr marL="442913" indent="-442913">
              <a:buFont typeface="Wingdings" pitchFamily="2" charset="2"/>
              <a:buChar char="q"/>
            </a:pP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terkenal</a:t>
            </a:r>
            <a:r>
              <a:rPr lang="en-US" dirty="0" smtClean="0"/>
              <a:t>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Abraham Lincoln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1863 yang </a:t>
            </a:r>
            <a:r>
              <a:rPr lang="en-US" dirty="0" err="1" smtClean="0"/>
              <a:t>mengatakan</a:t>
            </a:r>
            <a:r>
              <a:rPr lang="en-US" dirty="0" smtClean="0"/>
              <a:t>  </a:t>
            </a:r>
            <a:r>
              <a:rPr lang="en-US" dirty="0" err="1" smtClean="0"/>
              <a:t>demokrasi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dirty="0" err="1" smtClean="0"/>
              <a:t>pemerintahan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rakyat</a:t>
            </a:r>
            <a:r>
              <a:rPr lang="en-US" dirty="0" smtClean="0"/>
              <a:t>,  </a:t>
            </a:r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dirty="0" err="1" smtClean="0"/>
              <a:t>rakyat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 </a:t>
            </a:r>
            <a:r>
              <a:rPr lang="en-US" u="heavy" dirty="0" smtClean="0"/>
              <a:t>(government of the people, by the people and for the people).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214554"/>
            <a:ext cx="7858179" cy="4357717"/>
          </a:xfrm>
        </p:spPr>
        <p:txBody>
          <a:bodyPr>
            <a:normAutofit fontScale="92500" lnSpcReduction="20000"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dirty="0" err="1" smtClean="0"/>
              <a:t>Berdasar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literatur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diyakini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 </a:t>
            </a:r>
            <a:r>
              <a:rPr lang="en-US" dirty="0" err="1" smtClean="0"/>
              <a:t>bernegara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–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 </a:t>
            </a:r>
            <a:r>
              <a:rPr lang="en-US" dirty="0" err="1" smtClean="0"/>
              <a:t>Kuno</a:t>
            </a:r>
            <a:r>
              <a:rPr lang="en-US" dirty="0" smtClean="0"/>
              <a:t>, </a:t>
            </a:r>
            <a:r>
              <a:rPr lang="en-US" dirty="0" err="1" smtClean="0"/>
              <a:t>tepatnya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(polis) Athena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500 SM. </a:t>
            </a:r>
            <a:r>
              <a:rPr lang="en-US" dirty="0" err="1" smtClean="0"/>
              <a:t>Yunani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beberapa</a:t>
            </a:r>
            <a:r>
              <a:rPr lang="en-US" dirty="0" smtClean="0"/>
              <a:t>  </a:t>
            </a:r>
            <a:r>
              <a:rPr lang="en-US" dirty="0" err="1" smtClean="0"/>
              <a:t>negara</a:t>
            </a:r>
            <a:r>
              <a:rPr lang="en-US" dirty="0" smtClean="0"/>
              <a:t>  </a:t>
            </a:r>
            <a:r>
              <a:rPr lang="en-US" dirty="0" err="1" smtClean="0"/>
              <a:t>kota</a:t>
            </a:r>
            <a:r>
              <a:rPr lang="en-US" dirty="0" smtClean="0"/>
              <a:t>  (polis)  </a:t>
            </a:r>
            <a:r>
              <a:rPr lang="en-US" dirty="0" err="1" smtClean="0"/>
              <a:t>seperti</a:t>
            </a:r>
            <a:r>
              <a:rPr lang="en-US" dirty="0" smtClean="0"/>
              <a:t>  Athena,  </a:t>
            </a:r>
            <a:r>
              <a:rPr lang="en-US" dirty="0" err="1" smtClean="0"/>
              <a:t>Makedonia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Sparta.  </a:t>
            </a:r>
            <a:endParaRPr lang="id-ID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dirty="0" err="1" smtClean="0"/>
              <a:t>Pada</a:t>
            </a:r>
            <a:r>
              <a:rPr lang="en-US" dirty="0" smtClean="0"/>
              <a:t>   </a:t>
            </a:r>
            <a:r>
              <a:rPr lang="en-US" dirty="0" err="1" smtClean="0"/>
              <a:t>tahun</a:t>
            </a:r>
            <a:r>
              <a:rPr lang="en-US" dirty="0" smtClean="0"/>
              <a:t>   508   SM   </a:t>
            </a:r>
            <a:r>
              <a:rPr lang="en-US" dirty="0" err="1" smtClean="0"/>
              <a:t>seorang</a:t>
            </a:r>
            <a:r>
              <a:rPr lang="en-US" dirty="0" smtClean="0"/>
              <a:t>   </a:t>
            </a:r>
            <a:r>
              <a:rPr lang="en-US" dirty="0" err="1" smtClean="0"/>
              <a:t>warga</a:t>
            </a:r>
            <a:r>
              <a:rPr lang="en-US" dirty="0" smtClean="0"/>
              <a:t>   Athena   </a:t>
            </a:r>
            <a:r>
              <a:rPr lang="en-US" dirty="0" err="1" smtClean="0"/>
              <a:t>yaitu</a:t>
            </a:r>
            <a:r>
              <a:rPr lang="en-US" dirty="0" smtClean="0"/>
              <a:t>   </a:t>
            </a:r>
            <a:r>
              <a:rPr lang="en-US" dirty="0" err="1" smtClean="0"/>
              <a:t>Kleistenes</a:t>
            </a:r>
            <a:r>
              <a:rPr lang="en-US" dirty="0" smtClean="0"/>
              <a:t> </a:t>
            </a:r>
            <a:r>
              <a:rPr lang="en-US" dirty="0" err="1" smtClean="0"/>
              <a:t>mengadakan</a:t>
            </a:r>
            <a:r>
              <a:rPr lang="en-US" dirty="0" smtClean="0"/>
              <a:t>   </a:t>
            </a:r>
            <a:r>
              <a:rPr lang="en-US" dirty="0" err="1" smtClean="0"/>
              <a:t>beberapa</a:t>
            </a:r>
            <a:r>
              <a:rPr lang="en-US" dirty="0" smtClean="0"/>
              <a:t>   </a:t>
            </a:r>
            <a:r>
              <a:rPr lang="en-US" dirty="0" err="1" smtClean="0"/>
              <a:t>pembaharuan</a:t>
            </a:r>
            <a:r>
              <a:rPr lang="en-US" dirty="0" smtClean="0"/>
              <a:t>   </a:t>
            </a:r>
            <a:r>
              <a:rPr lang="en-US" dirty="0" err="1" smtClean="0"/>
              <a:t>pemerintahan</a:t>
            </a:r>
            <a:r>
              <a:rPr lang="en-US" dirty="0" smtClean="0"/>
              <a:t>   </a:t>
            </a:r>
            <a:r>
              <a:rPr lang="en-US" dirty="0" err="1" smtClean="0"/>
              <a:t>negara</a:t>
            </a:r>
            <a:r>
              <a:rPr lang="en-US" dirty="0" smtClean="0"/>
              <a:t>   </a:t>
            </a:r>
            <a:r>
              <a:rPr lang="en-US" dirty="0" err="1" smtClean="0"/>
              <a:t>kota</a:t>
            </a:r>
            <a:r>
              <a:rPr lang="en-US" dirty="0" smtClean="0"/>
              <a:t>   Athena (</a:t>
            </a:r>
            <a:r>
              <a:rPr lang="en-US" dirty="0" err="1" smtClean="0"/>
              <a:t>Magnis</a:t>
            </a:r>
            <a:r>
              <a:rPr lang="en-US" dirty="0" smtClean="0"/>
              <a:t> </a:t>
            </a:r>
            <a:r>
              <a:rPr lang="en-US" dirty="0" err="1" smtClean="0"/>
              <a:t>Suseno</a:t>
            </a:r>
            <a:r>
              <a:rPr lang="en-US" dirty="0" smtClean="0"/>
              <a:t>,  1997:100).  </a:t>
            </a:r>
            <a:endParaRPr lang="id-ID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dirty="0" err="1" smtClean="0"/>
              <a:t>Kleistenes</a:t>
            </a:r>
            <a:r>
              <a:rPr lang="en-US" dirty="0" smtClean="0"/>
              <a:t> 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 yang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berjumlah</a:t>
            </a:r>
            <a:r>
              <a:rPr lang="en-US" dirty="0" smtClean="0"/>
              <a:t>  </a:t>
            </a:r>
            <a:r>
              <a:rPr lang="en-US" dirty="0" err="1" smtClean="0"/>
              <a:t>sekitar</a:t>
            </a:r>
            <a:r>
              <a:rPr lang="en-US" dirty="0" smtClean="0"/>
              <a:t>  300.000  </a:t>
            </a:r>
            <a:r>
              <a:rPr lang="en-US" dirty="0" err="1" smtClean="0"/>
              <a:t>jiwa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 </a:t>
            </a:r>
            <a:r>
              <a:rPr lang="en-US" dirty="0" err="1" smtClean="0"/>
              <a:t>beberapa</a:t>
            </a:r>
            <a:r>
              <a:rPr lang="en-US" dirty="0" smtClean="0"/>
              <a:t>  “</a:t>
            </a:r>
            <a:r>
              <a:rPr lang="en-US" dirty="0" err="1" smtClean="0"/>
              <a:t>suku</a:t>
            </a:r>
            <a:r>
              <a:rPr lang="en-US" dirty="0" smtClean="0"/>
              <a:t>”,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demes </a:t>
            </a:r>
            <a:r>
              <a:rPr lang="en-US" dirty="0" err="1" smtClean="0"/>
              <a:t>dan</a:t>
            </a:r>
            <a:r>
              <a:rPr lang="en-US" dirty="0" smtClean="0"/>
              <a:t> demes </a:t>
            </a:r>
            <a:r>
              <a:rPr lang="en-US" dirty="0" err="1" smtClean="0"/>
              <a:t>mengirim</a:t>
            </a:r>
            <a:r>
              <a:rPr lang="en-US" dirty="0" smtClean="0"/>
              <a:t> </a:t>
            </a:r>
            <a:r>
              <a:rPr lang="en-US" dirty="0" err="1" smtClean="0"/>
              <a:t>wakilnya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Majelis</a:t>
            </a:r>
            <a:r>
              <a:rPr lang="en-US" dirty="0" smtClean="0"/>
              <a:t> 500 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wakil</a:t>
            </a:r>
            <a:r>
              <a:rPr lang="en-US" dirty="0" smtClean="0"/>
              <a:t>.  </a:t>
            </a:r>
            <a:r>
              <a:rPr lang="en-US" dirty="0" err="1" smtClean="0"/>
              <a:t>Keanggotaan</a:t>
            </a:r>
            <a:r>
              <a:rPr lang="en-US" dirty="0" smtClean="0"/>
              <a:t>  </a:t>
            </a:r>
            <a:r>
              <a:rPr lang="en-US" dirty="0" err="1" smtClean="0"/>
              <a:t>majelis</a:t>
            </a:r>
            <a:r>
              <a:rPr lang="en-US" dirty="0" smtClean="0"/>
              <a:t>  500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dibatas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seseorang</a:t>
            </a:r>
            <a:r>
              <a:rPr lang="en-US" dirty="0" smtClean="0"/>
              <a:t>  </a:t>
            </a:r>
            <a:r>
              <a:rPr lang="en-US" dirty="0" err="1" smtClean="0"/>
              <a:t>dibatasi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kali </a:t>
            </a:r>
            <a:r>
              <a:rPr lang="en-US" dirty="0" err="1" smtClean="0"/>
              <a:t>selama</a:t>
            </a:r>
            <a:r>
              <a:rPr lang="en-US" dirty="0" smtClean="0"/>
              <a:t>  </a:t>
            </a:r>
            <a:r>
              <a:rPr lang="en-US" dirty="0" err="1" smtClean="0"/>
              <a:t>hidupnya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id-ID" dirty="0" smtClean="0"/>
              <a:t> anggota</a:t>
            </a: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KONSEP DASAR DEMOKRASI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KONSEP DASAR DEMOKRASI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0" y="2143116"/>
            <a:ext cx="7705097" cy="4357717"/>
          </a:xfrm>
        </p:spPr>
        <p:txBody>
          <a:bodyPr/>
          <a:lstStyle/>
          <a:p>
            <a:r>
              <a:rPr lang="en-US" sz="2000" dirty="0" err="1" smtClean="0"/>
              <a:t>Berdasar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 yang   </a:t>
            </a:r>
            <a:r>
              <a:rPr lang="en-US" sz="2000" dirty="0" err="1" smtClean="0"/>
              <a:t>berkembang</a:t>
            </a:r>
            <a:r>
              <a:rPr lang="en-US" sz="2000" dirty="0" smtClean="0"/>
              <a:t> 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sejarah</a:t>
            </a:r>
            <a:r>
              <a:rPr lang="en-US" sz="2000" dirty="0" smtClean="0"/>
              <a:t>  </a:t>
            </a:r>
            <a:r>
              <a:rPr lang="en-US" sz="2000" dirty="0" err="1" smtClean="0"/>
              <a:t>pemikiran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demokrasi</a:t>
            </a:r>
            <a:r>
              <a:rPr lang="en-US" sz="2000" dirty="0" smtClean="0"/>
              <a:t>,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mengkategorikan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3 (</a:t>
            </a:r>
            <a:r>
              <a:rPr lang="en-US" sz="2000" dirty="0" err="1" smtClean="0"/>
              <a:t>tiga</a:t>
            </a:r>
            <a:r>
              <a:rPr lang="en-US" sz="2000" dirty="0" smtClean="0"/>
              <a:t>) </a:t>
            </a:r>
            <a:r>
              <a:rPr lang="en-US" sz="2000" dirty="0" err="1" smtClean="0"/>
              <a:t>makna</a:t>
            </a:r>
            <a:r>
              <a:rPr lang="en-US" sz="2000" dirty="0" smtClean="0"/>
              <a:t> </a:t>
            </a:r>
            <a:r>
              <a:rPr lang="en-US" sz="2000" dirty="0" err="1" smtClean="0"/>
              <a:t>demokrasi</a:t>
            </a:r>
            <a:r>
              <a:rPr lang="id-ID" sz="2000" dirty="0" smtClean="0"/>
              <a:t> </a:t>
            </a:r>
          </a:p>
          <a:p>
            <a:pPr>
              <a:buNone/>
            </a:pPr>
            <a:endParaRPr lang="id-ID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000100" y="3286124"/>
          <a:ext cx="7072362" cy="3071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PRINSIP-PRINSIP DARI SISTEM POLITIK DEMOKRASI</a:t>
            </a:r>
            <a:endParaRPr lang="id-ID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85786" y="2285992"/>
          <a:ext cx="7210425" cy="3949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PRINSIP-PRINSIP DARI SISTEM POLITIK DEMOKRASI</a:t>
            </a:r>
            <a:endParaRPr lang="id-ID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57224" y="2357430"/>
          <a:ext cx="7210425" cy="4092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PRINSIP-PRINSIP DARI SISTEM POLITIK DEMOKRASI</a:t>
            </a:r>
            <a:endParaRPr lang="id-ID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85786" y="2336800"/>
          <a:ext cx="7358114" cy="4235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85786" y="2357430"/>
          <a:ext cx="7210425" cy="4021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PRINSIP-PRINSIP DARI SISTEM POLITIK DEMOKRASI</a:t>
            </a:r>
            <a:endParaRPr lang="id-ID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6805454_TF11161285.potx" id="{A3012821-FB91-45D2-857F-44BEC3DE0AFB}" vid="{B181DE8B-763F-4DD7-A800-7C845EE12C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ORANGE</Template>
  <TotalTime>121</TotalTime>
  <Words>1112</Words>
  <Application>Microsoft Office PowerPoint</Application>
  <PresentationFormat>On-screen Show (4:3)</PresentationFormat>
  <Paragraphs>92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Berlin</vt:lpstr>
      <vt:lpstr>DEMOKRASI  INDONESIA</vt:lpstr>
      <vt:lpstr>PENDAHULUAN</vt:lpstr>
      <vt:lpstr>KONSEP DASAR DEMOKRASI</vt:lpstr>
      <vt:lpstr>KONSEP DASAR DEMOKRASI</vt:lpstr>
      <vt:lpstr>KONSEP DASAR DEMOKRASI</vt:lpstr>
      <vt:lpstr>PRINSIP-PRINSIP DARI SISTEM POLITIK DEMOKRASI</vt:lpstr>
      <vt:lpstr>PRINSIP-PRINSIP DARI SISTEM POLITIK DEMOKRASI</vt:lpstr>
      <vt:lpstr>PRINSIP-PRINSIP DARI SISTEM POLITIK DEMOKRASI</vt:lpstr>
      <vt:lpstr>PRINSIP-PRINSIP DARI SISTEM POLITIK DEMOKRASI</vt:lpstr>
      <vt:lpstr>PRAKTIK DEMOKRASI DI INDONESIA</vt:lpstr>
      <vt:lpstr>PRAKTIK DEMOKRASI DI INDONESIA</vt:lpstr>
      <vt:lpstr>Kedaulatan Rakyat (People’s Sovereignty)</vt:lpstr>
      <vt:lpstr>Indikator Demokrasi</vt:lpstr>
      <vt:lpstr>Kerangka Kerja Utama Dibagi Menjadi 3 Komponen Utama</vt:lpstr>
      <vt:lpstr> PERJALANAN DEMOKRASI DI INDONESIA </vt:lpstr>
      <vt:lpstr>Pengertian Demokrasi Pancasila</vt:lpstr>
      <vt:lpstr>10 (sepuluh) Pilar Pelaksanaan  Demokrasi Pancasila</vt:lpstr>
      <vt:lpstr>PENDIDIKAN  DEMOKRASI</vt:lpstr>
      <vt:lpstr>Slide 19</vt:lpstr>
      <vt:lpstr>Pengetahuan Dan Kesadaran Akan  Nilai  Demokrasi  Itu   Meliputi  Tiga  Hal :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DEMOKRASI  INDONESIA</dc:title>
  <dc:creator>YENI</dc:creator>
  <cp:lastModifiedBy>YENI</cp:lastModifiedBy>
  <cp:revision>13</cp:revision>
  <dcterms:created xsi:type="dcterms:W3CDTF">2021-04-30T02:03:50Z</dcterms:created>
  <dcterms:modified xsi:type="dcterms:W3CDTF">2021-04-30T04:05:04Z</dcterms:modified>
</cp:coreProperties>
</file>