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Lst>
  <p:notesMasterIdLst>
    <p:notesMasterId r:id="rId21"/>
  </p:notesMasterIdLst>
  <p:sldIdLst>
    <p:sldId id="256" r:id="rId2"/>
    <p:sldId id="258" r:id="rId3"/>
    <p:sldId id="257" r:id="rId4"/>
    <p:sldId id="260" r:id="rId5"/>
    <p:sldId id="259" r:id="rId6"/>
    <p:sldId id="262" r:id="rId7"/>
    <p:sldId id="263" r:id="rId8"/>
    <p:sldId id="264" r:id="rId9"/>
    <p:sldId id="265" r:id="rId10"/>
    <p:sldId id="266" r:id="rId11"/>
    <p:sldId id="267" r:id="rId12"/>
    <p:sldId id="268" r:id="rId13"/>
    <p:sldId id="270" r:id="rId14"/>
    <p:sldId id="269" r:id="rId15"/>
    <p:sldId id="271" r:id="rId16"/>
    <p:sldId id="272" r:id="rId17"/>
    <p:sldId id="274" r:id="rId18"/>
    <p:sldId id="275" r:id="rId19"/>
    <p:sldId id="276" r:id="rId20"/>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5" d="100"/>
          <a:sy n="65" d="100"/>
        </p:scale>
        <p:origin x="-1452" y="-11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18DA2E-FFF2-4C53-A6B5-37D577A174D0}" type="doc">
      <dgm:prSet loTypeId="urn:microsoft.com/office/officeart/2005/8/layout/hierarchy2" loCatId="hierarchy" qsTypeId="urn:microsoft.com/office/officeart/2005/8/quickstyle/simple1" qsCatId="simple" csTypeId="urn:microsoft.com/office/officeart/2005/8/colors/colorful3" csCatId="colorful" phldr="1"/>
      <dgm:spPr/>
      <dgm:t>
        <a:bodyPr/>
        <a:lstStyle/>
        <a:p>
          <a:endParaRPr lang="id-ID"/>
        </a:p>
      </dgm:t>
    </dgm:pt>
    <dgm:pt modelId="{F52402C4-37F2-4F53-BF49-403CB88BF62A}">
      <dgm:prSet phldrT="[Text]"/>
      <dgm:spPr>
        <a:solidFill>
          <a:srgbClr val="FFFF00"/>
        </a:solidFill>
      </dgm:spPr>
      <dgm:t>
        <a:bodyPr/>
        <a:lstStyle/>
        <a:p>
          <a:r>
            <a:rPr lang="id-ID" dirty="0" smtClean="0">
              <a:solidFill>
                <a:schemeClr val="bg1"/>
              </a:solidFill>
            </a:rPr>
            <a:t>Lingkungan</a:t>
          </a:r>
          <a:endParaRPr lang="id-ID" dirty="0">
            <a:solidFill>
              <a:schemeClr val="bg1"/>
            </a:solidFill>
          </a:endParaRPr>
        </a:p>
      </dgm:t>
    </dgm:pt>
    <dgm:pt modelId="{D0D93976-5D8C-45C5-9BA2-206DABC8876E}" type="parTrans" cxnId="{B572907F-FDEF-4F8F-8285-9E91F2C0682D}">
      <dgm:prSet/>
      <dgm:spPr/>
      <dgm:t>
        <a:bodyPr/>
        <a:lstStyle/>
        <a:p>
          <a:endParaRPr lang="id-ID"/>
        </a:p>
      </dgm:t>
    </dgm:pt>
    <dgm:pt modelId="{7D8230C8-37C8-48C5-A5F2-04FD62DEE05C}" type="sibTrans" cxnId="{B572907F-FDEF-4F8F-8285-9E91F2C0682D}">
      <dgm:prSet/>
      <dgm:spPr/>
      <dgm:t>
        <a:bodyPr/>
        <a:lstStyle/>
        <a:p>
          <a:endParaRPr lang="id-ID"/>
        </a:p>
      </dgm:t>
    </dgm:pt>
    <dgm:pt modelId="{22655221-551B-472A-8B88-C4CD6E2EC169}">
      <dgm:prSet phldrT="[Text]"/>
      <dgm:spPr/>
      <dgm:t>
        <a:bodyPr/>
        <a:lstStyle/>
        <a:p>
          <a:r>
            <a:rPr lang="id-ID" dirty="0" smtClean="0">
              <a:solidFill>
                <a:schemeClr val="bg1"/>
              </a:solidFill>
            </a:rPr>
            <a:t>Sumberdaya Alam</a:t>
          </a:r>
          <a:endParaRPr lang="id-ID" dirty="0">
            <a:solidFill>
              <a:schemeClr val="bg1"/>
            </a:solidFill>
          </a:endParaRPr>
        </a:p>
      </dgm:t>
    </dgm:pt>
    <dgm:pt modelId="{2C4F5BC6-31FC-4809-8951-618E9A60FE9E}" type="parTrans" cxnId="{E2B61866-3AFE-4A3A-92CD-3AB849598BD0}">
      <dgm:prSet/>
      <dgm:spPr>
        <a:ln w="38100">
          <a:solidFill>
            <a:srgbClr val="FFFF00"/>
          </a:solidFill>
        </a:ln>
      </dgm:spPr>
      <dgm:t>
        <a:bodyPr/>
        <a:lstStyle/>
        <a:p>
          <a:endParaRPr lang="id-ID"/>
        </a:p>
      </dgm:t>
    </dgm:pt>
    <dgm:pt modelId="{F0C2026E-1094-414B-A101-C6878B45EC95}" type="sibTrans" cxnId="{E2B61866-3AFE-4A3A-92CD-3AB849598BD0}">
      <dgm:prSet/>
      <dgm:spPr/>
      <dgm:t>
        <a:bodyPr/>
        <a:lstStyle/>
        <a:p>
          <a:endParaRPr lang="id-ID"/>
        </a:p>
      </dgm:t>
    </dgm:pt>
    <dgm:pt modelId="{E57A889B-33C1-4FBE-AD9F-19CC34951786}">
      <dgm:prSet phldrT="[Text]" custT="1"/>
      <dgm:spPr/>
      <dgm:t>
        <a:bodyPr/>
        <a:lstStyle/>
        <a:p>
          <a:r>
            <a:rPr lang="id-ID" sz="2000" dirty="0" smtClean="0">
              <a:solidFill>
                <a:schemeClr val="bg1"/>
              </a:solidFill>
            </a:rPr>
            <a:t>Lingkungan Hidup Fisik &amp; Kimia</a:t>
          </a:r>
          <a:endParaRPr lang="id-ID" sz="2000" dirty="0">
            <a:solidFill>
              <a:schemeClr val="bg1"/>
            </a:solidFill>
          </a:endParaRPr>
        </a:p>
      </dgm:t>
    </dgm:pt>
    <dgm:pt modelId="{1F260848-1E39-4258-94B9-201E90B6AD9A}" type="parTrans" cxnId="{E46F55BC-6E7E-45D6-9E41-47E9128533ED}">
      <dgm:prSet/>
      <dgm:spPr/>
      <dgm:t>
        <a:bodyPr/>
        <a:lstStyle/>
        <a:p>
          <a:endParaRPr lang="id-ID"/>
        </a:p>
      </dgm:t>
    </dgm:pt>
    <dgm:pt modelId="{C71E2701-468A-48E7-BA04-7947243968A6}" type="sibTrans" cxnId="{E46F55BC-6E7E-45D6-9E41-47E9128533ED}">
      <dgm:prSet/>
      <dgm:spPr/>
      <dgm:t>
        <a:bodyPr/>
        <a:lstStyle/>
        <a:p>
          <a:endParaRPr lang="id-ID"/>
        </a:p>
      </dgm:t>
    </dgm:pt>
    <dgm:pt modelId="{DA650FA1-22E4-46F0-8552-261A525359D2}">
      <dgm:prSet phldrT="[Text]" custT="1"/>
      <dgm:spPr/>
      <dgm:t>
        <a:bodyPr/>
        <a:lstStyle/>
        <a:p>
          <a:r>
            <a:rPr lang="id-ID" sz="2000" dirty="0" smtClean="0">
              <a:solidFill>
                <a:schemeClr val="bg1"/>
              </a:solidFill>
            </a:rPr>
            <a:t>Lingkungan Biologi</a:t>
          </a:r>
          <a:endParaRPr lang="id-ID" sz="2000" dirty="0">
            <a:solidFill>
              <a:schemeClr val="bg1"/>
            </a:solidFill>
          </a:endParaRPr>
        </a:p>
      </dgm:t>
    </dgm:pt>
    <dgm:pt modelId="{D190E19F-FC40-48EE-A2F5-AA2EEC36A296}" type="parTrans" cxnId="{FFB027BF-DBBC-47E9-ADDD-52B41532B1AC}">
      <dgm:prSet/>
      <dgm:spPr/>
      <dgm:t>
        <a:bodyPr/>
        <a:lstStyle/>
        <a:p>
          <a:endParaRPr lang="id-ID"/>
        </a:p>
      </dgm:t>
    </dgm:pt>
    <dgm:pt modelId="{114ED044-F726-40C5-805B-D645C4867EFB}" type="sibTrans" cxnId="{FFB027BF-DBBC-47E9-ADDD-52B41532B1AC}">
      <dgm:prSet/>
      <dgm:spPr/>
      <dgm:t>
        <a:bodyPr/>
        <a:lstStyle/>
        <a:p>
          <a:endParaRPr lang="id-ID"/>
        </a:p>
      </dgm:t>
    </dgm:pt>
    <dgm:pt modelId="{13B75B4A-E57F-4924-9996-AD2BB468921E}">
      <dgm:prSet phldrT="[Text]"/>
      <dgm:spPr>
        <a:solidFill>
          <a:srgbClr val="FFC000"/>
        </a:solidFill>
      </dgm:spPr>
      <dgm:t>
        <a:bodyPr/>
        <a:lstStyle/>
        <a:p>
          <a:r>
            <a:rPr lang="id-ID" dirty="0" smtClean="0">
              <a:solidFill>
                <a:schemeClr val="bg1"/>
              </a:solidFill>
            </a:rPr>
            <a:t>Sistem Hubungan Antara SDA</a:t>
          </a:r>
          <a:endParaRPr lang="id-ID" dirty="0">
            <a:solidFill>
              <a:schemeClr val="bg1"/>
            </a:solidFill>
          </a:endParaRPr>
        </a:p>
      </dgm:t>
    </dgm:pt>
    <dgm:pt modelId="{B0C2A804-EC9F-47AC-8541-133A5D98E482}" type="parTrans" cxnId="{44084E7A-5707-42B0-AD9D-15087EFC1C13}">
      <dgm:prSet/>
      <dgm:spPr>
        <a:ln w="38100">
          <a:solidFill>
            <a:srgbClr val="FFFF00"/>
          </a:solidFill>
        </a:ln>
      </dgm:spPr>
      <dgm:t>
        <a:bodyPr/>
        <a:lstStyle/>
        <a:p>
          <a:endParaRPr lang="id-ID"/>
        </a:p>
      </dgm:t>
    </dgm:pt>
    <dgm:pt modelId="{470965D5-40AC-42F5-BF5B-6EB62112C053}" type="sibTrans" cxnId="{44084E7A-5707-42B0-AD9D-15087EFC1C13}">
      <dgm:prSet/>
      <dgm:spPr/>
      <dgm:t>
        <a:bodyPr/>
        <a:lstStyle/>
        <a:p>
          <a:endParaRPr lang="id-ID"/>
        </a:p>
      </dgm:t>
    </dgm:pt>
    <dgm:pt modelId="{CC20385F-4D46-42B3-A779-7C4617D13847}">
      <dgm:prSet phldrT="[Text]" custT="1"/>
      <dgm:spPr/>
      <dgm:t>
        <a:bodyPr/>
        <a:lstStyle/>
        <a:p>
          <a:r>
            <a:rPr lang="id-ID" sz="2000" dirty="0" smtClean="0">
              <a:solidFill>
                <a:schemeClr val="bg1"/>
              </a:solidFill>
            </a:rPr>
            <a:t>Lingkungan Manusia</a:t>
          </a:r>
          <a:endParaRPr lang="id-ID" sz="2000" dirty="0">
            <a:solidFill>
              <a:schemeClr val="bg1"/>
            </a:solidFill>
          </a:endParaRPr>
        </a:p>
      </dgm:t>
    </dgm:pt>
    <dgm:pt modelId="{776DAA8C-8FE1-4532-80E5-4CE3D299081C}" type="parTrans" cxnId="{97AEA124-1E99-4A76-94DC-92CF0EF39F14}">
      <dgm:prSet/>
      <dgm:spPr/>
      <dgm:t>
        <a:bodyPr/>
        <a:lstStyle/>
        <a:p>
          <a:endParaRPr lang="id-ID"/>
        </a:p>
      </dgm:t>
    </dgm:pt>
    <dgm:pt modelId="{F43EB1B0-8C48-4C38-9B8E-F45B9D5FE2AB}" type="sibTrans" cxnId="{97AEA124-1E99-4A76-94DC-92CF0EF39F14}">
      <dgm:prSet/>
      <dgm:spPr/>
      <dgm:t>
        <a:bodyPr/>
        <a:lstStyle/>
        <a:p>
          <a:endParaRPr lang="id-ID"/>
        </a:p>
      </dgm:t>
    </dgm:pt>
    <dgm:pt modelId="{E4E08569-ACEF-49D5-8C22-7F105C231E3B}" type="pres">
      <dgm:prSet presAssocID="{6218DA2E-FFF2-4C53-A6B5-37D577A174D0}" presName="diagram" presStyleCnt="0">
        <dgm:presLayoutVars>
          <dgm:chPref val="1"/>
          <dgm:dir/>
          <dgm:animOne val="branch"/>
          <dgm:animLvl val="lvl"/>
          <dgm:resizeHandles val="exact"/>
        </dgm:presLayoutVars>
      </dgm:prSet>
      <dgm:spPr/>
    </dgm:pt>
    <dgm:pt modelId="{47852D3A-47E6-437B-BB50-C222184C0724}" type="pres">
      <dgm:prSet presAssocID="{F52402C4-37F2-4F53-BF49-403CB88BF62A}" presName="root1" presStyleCnt="0"/>
      <dgm:spPr/>
    </dgm:pt>
    <dgm:pt modelId="{D8CA4FF6-4558-43C5-9374-2646000DD1B5}" type="pres">
      <dgm:prSet presAssocID="{F52402C4-37F2-4F53-BF49-403CB88BF62A}" presName="LevelOneTextNode" presStyleLbl="node0" presStyleIdx="0" presStyleCnt="1" custLinFactNeighborX="-1" custLinFactNeighborY="-46642">
        <dgm:presLayoutVars>
          <dgm:chPref val="3"/>
        </dgm:presLayoutVars>
      </dgm:prSet>
      <dgm:spPr/>
    </dgm:pt>
    <dgm:pt modelId="{377D3B96-3E93-4EC2-BC2A-BD0DF6E96E92}" type="pres">
      <dgm:prSet presAssocID="{F52402C4-37F2-4F53-BF49-403CB88BF62A}" presName="level2hierChild" presStyleCnt="0"/>
      <dgm:spPr/>
    </dgm:pt>
    <dgm:pt modelId="{631B4FB3-EA5A-4F90-BCAB-531F54468F37}" type="pres">
      <dgm:prSet presAssocID="{2C4F5BC6-31FC-4809-8951-618E9A60FE9E}" presName="conn2-1" presStyleLbl="parChTrans1D2" presStyleIdx="0" presStyleCnt="2"/>
      <dgm:spPr/>
    </dgm:pt>
    <dgm:pt modelId="{6AC25238-19DE-44FD-87F1-C706624B173F}" type="pres">
      <dgm:prSet presAssocID="{2C4F5BC6-31FC-4809-8951-618E9A60FE9E}" presName="connTx" presStyleLbl="parChTrans1D2" presStyleIdx="0" presStyleCnt="2"/>
      <dgm:spPr/>
    </dgm:pt>
    <dgm:pt modelId="{57378F0E-D80B-4AE4-8F8E-A95D0F2787F4}" type="pres">
      <dgm:prSet presAssocID="{22655221-551B-472A-8B88-C4CD6E2EC169}" presName="root2" presStyleCnt="0"/>
      <dgm:spPr/>
    </dgm:pt>
    <dgm:pt modelId="{FFC7B799-A269-4BF4-8901-517394C31D77}" type="pres">
      <dgm:prSet presAssocID="{22655221-551B-472A-8B88-C4CD6E2EC169}" presName="LevelTwoTextNode" presStyleLbl="node2" presStyleIdx="0" presStyleCnt="2" custLinFactNeighborX="-174" custLinFactNeighborY="-69210">
        <dgm:presLayoutVars>
          <dgm:chPref val="3"/>
        </dgm:presLayoutVars>
      </dgm:prSet>
      <dgm:spPr/>
    </dgm:pt>
    <dgm:pt modelId="{29AFB989-9B29-4C2C-8618-DC8792114DFB}" type="pres">
      <dgm:prSet presAssocID="{22655221-551B-472A-8B88-C4CD6E2EC169}" presName="level3hierChild" presStyleCnt="0"/>
      <dgm:spPr/>
    </dgm:pt>
    <dgm:pt modelId="{15FB348C-6B1B-47F1-897E-849A57FF16FC}" type="pres">
      <dgm:prSet presAssocID="{1F260848-1E39-4258-94B9-201E90B6AD9A}" presName="conn2-1" presStyleLbl="parChTrans1D3" presStyleIdx="0" presStyleCnt="3"/>
      <dgm:spPr/>
    </dgm:pt>
    <dgm:pt modelId="{76E2CB5F-8591-4F8F-B13F-9E4332395CAC}" type="pres">
      <dgm:prSet presAssocID="{1F260848-1E39-4258-94B9-201E90B6AD9A}" presName="connTx" presStyleLbl="parChTrans1D3" presStyleIdx="0" presStyleCnt="3"/>
      <dgm:spPr/>
    </dgm:pt>
    <dgm:pt modelId="{6A8A249B-D643-4FCE-9C9F-6D1F4EB7C68C}" type="pres">
      <dgm:prSet presAssocID="{E57A889B-33C1-4FBE-AD9F-19CC34951786}" presName="root2" presStyleCnt="0"/>
      <dgm:spPr/>
    </dgm:pt>
    <dgm:pt modelId="{1DCAE1EA-6BE4-4AAF-B9E3-0B061E4E4383}" type="pres">
      <dgm:prSet presAssocID="{E57A889B-33C1-4FBE-AD9F-19CC34951786}" presName="LevelTwoTextNode" presStyleLbl="node3" presStyleIdx="0" presStyleCnt="3" custScaleX="117442" custScaleY="63176" custLinFactNeighborX="-298" custLinFactNeighborY="-83065">
        <dgm:presLayoutVars>
          <dgm:chPref val="3"/>
        </dgm:presLayoutVars>
      </dgm:prSet>
      <dgm:spPr/>
    </dgm:pt>
    <dgm:pt modelId="{E3D9034D-1CCB-4B9D-96EA-97F5E149D5DE}" type="pres">
      <dgm:prSet presAssocID="{E57A889B-33C1-4FBE-AD9F-19CC34951786}" presName="level3hierChild" presStyleCnt="0"/>
      <dgm:spPr/>
    </dgm:pt>
    <dgm:pt modelId="{7AB8423B-C5F1-477F-AB88-39ECF5D30F0D}" type="pres">
      <dgm:prSet presAssocID="{D190E19F-FC40-48EE-A2F5-AA2EEC36A296}" presName="conn2-1" presStyleLbl="parChTrans1D3" presStyleIdx="1" presStyleCnt="3"/>
      <dgm:spPr/>
    </dgm:pt>
    <dgm:pt modelId="{7C4957CA-A53A-47B7-B9A9-425610164AD7}" type="pres">
      <dgm:prSet presAssocID="{D190E19F-FC40-48EE-A2F5-AA2EEC36A296}" presName="connTx" presStyleLbl="parChTrans1D3" presStyleIdx="1" presStyleCnt="3"/>
      <dgm:spPr/>
    </dgm:pt>
    <dgm:pt modelId="{62656005-58F6-4AB4-84ED-46C80F1DCC47}" type="pres">
      <dgm:prSet presAssocID="{DA650FA1-22E4-46F0-8552-261A525359D2}" presName="root2" presStyleCnt="0"/>
      <dgm:spPr/>
    </dgm:pt>
    <dgm:pt modelId="{ED911BF5-05FE-4D6E-B03D-3C10DD40D117}" type="pres">
      <dgm:prSet presAssocID="{DA650FA1-22E4-46F0-8552-261A525359D2}" presName="LevelTwoTextNode" presStyleLbl="node3" presStyleIdx="1" presStyleCnt="3" custScaleX="117442" custScaleY="63176" custLinFactNeighborX="-298" custLinFactNeighborY="-71331">
        <dgm:presLayoutVars>
          <dgm:chPref val="3"/>
        </dgm:presLayoutVars>
      </dgm:prSet>
      <dgm:spPr/>
    </dgm:pt>
    <dgm:pt modelId="{C7F11D1C-B2E6-42BD-B1C9-15A0D8955FB2}" type="pres">
      <dgm:prSet presAssocID="{DA650FA1-22E4-46F0-8552-261A525359D2}" presName="level3hierChild" presStyleCnt="0"/>
      <dgm:spPr/>
    </dgm:pt>
    <dgm:pt modelId="{DF78F51D-E7A9-40E8-979F-A41D1903A570}" type="pres">
      <dgm:prSet presAssocID="{776DAA8C-8FE1-4532-80E5-4CE3D299081C}" presName="conn2-1" presStyleLbl="parChTrans1D3" presStyleIdx="2" presStyleCnt="3"/>
      <dgm:spPr/>
    </dgm:pt>
    <dgm:pt modelId="{F273D26F-D037-4F52-9225-A92FFC321F20}" type="pres">
      <dgm:prSet presAssocID="{776DAA8C-8FE1-4532-80E5-4CE3D299081C}" presName="connTx" presStyleLbl="parChTrans1D3" presStyleIdx="2" presStyleCnt="3"/>
      <dgm:spPr/>
    </dgm:pt>
    <dgm:pt modelId="{9580594F-C46D-4268-A974-34D60FD08CA2}" type="pres">
      <dgm:prSet presAssocID="{CC20385F-4D46-42B3-A779-7C4617D13847}" presName="root2" presStyleCnt="0"/>
      <dgm:spPr/>
    </dgm:pt>
    <dgm:pt modelId="{0E732CD0-2836-4F5C-8A7B-90D3C1C5EB5A}" type="pres">
      <dgm:prSet presAssocID="{CC20385F-4D46-42B3-A779-7C4617D13847}" presName="LevelTwoTextNode" presStyleLbl="node3" presStyleIdx="2" presStyleCnt="3" custScaleX="117442" custScaleY="63176" custLinFactNeighborX="-298" custLinFactNeighborY="-59598">
        <dgm:presLayoutVars>
          <dgm:chPref val="3"/>
        </dgm:presLayoutVars>
      </dgm:prSet>
      <dgm:spPr/>
    </dgm:pt>
    <dgm:pt modelId="{73BA0380-BDEE-4F38-8904-0A592ABC86EB}" type="pres">
      <dgm:prSet presAssocID="{CC20385F-4D46-42B3-A779-7C4617D13847}" presName="level3hierChild" presStyleCnt="0"/>
      <dgm:spPr/>
    </dgm:pt>
    <dgm:pt modelId="{BCC17F60-34FE-4B5E-9A3C-2DBD9EFDAF00}" type="pres">
      <dgm:prSet presAssocID="{B0C2A804-EC9F-47AC-8541-133A5D98E482}" presName="conn2-1" presStyleLbl="parChTrans1D2" presStyleIdx="1" presStyleCnt="2"/>
      <dgm:spPr/>
    </dgm:pt>
    <dgm:pt modelId="{1402427C-9281-4379-A099-146AFDCAF916}" type="pres">
      <dgm:prSet presAssocID="{B0C2A804-EC9F-47AC-8541-133A5D98E482}" presName="connTx" presStyleLbl="parChTrans1D2" presStyleIdx="1" presStyleCnt="2"/>
      <dgm:spPr/>
    </dgm:pt>
    <dgm:pt modelId="{AC54B037-1AB7-4956-89FE-13E91CFA346F}" type="pres">
      <dgm:prSet presAssocID="{13B75B4A-E57F-4924-9996-AD2BB468921E}" presName="root2" presStyleCnt="0"/>
      <dgm:spPr/>
    </dgm:pt>
    <dgm:pt modelId="{7CFD06E0-A82E-45C9-822C-8FFB12C12F3C}" type="pres">
      <dgm:prSet presAssocID="{13B75B4A-E57F-4924-9996-AD2BB468921E}" presName="LevelTwoTextNode" presStyleLbl="node2" presStyleIdx="1" presStyleCnt="2" custScaleX="129139" custLinFactNeighborX="-174" custLinFactNeighborY="36648">
        <dgm:presLayoutVars>
          <dgm:chPref val="3"/>
        </dgm:presLayoutVars>
      </dgm:prSet>
      <dgm:spPr/>
    </dgm:pt>
    <dgm:pt modelId="{D35D19BC-E4AA-4E57-B83E-1CCE8CA580D2}" type="pres">
      <dgm:prSet presAssocID="{13B75B4A-E57F-4924-9996-AD2BB468921E}" presName="level3hierChild" presStyleCnt="0"/>
      <dgm:spPr/>
    </dgm:pt>
  </dgm:ptLst>
  <dgm:cxnLst>
    <dgm:cxn modelId="{CCA4B61D-0E93-42C2-B976-5881487280A8}" type="presOf" srcId="{E57A889B-33C1-4FBE-AD9F-19CC34951786}" destId="{1DCAE1EA-6BE4-4AAF-B9E3-0B061E4E4383}" srcOrd="0" destOrd="0" presId="urn:microsoft.com/office/officeart/2005/8/layout/hierarchy2"/>
    <dgm:cxn modelId="{44084E7A-5707-42B0-AD9D-15087EFC1C13}" srcId="{F52402C4-37F2-4F53-BF49-403CB88BF62A}" destId="{13B75B4A-E57F-4924-9996-AD2BB468921E}" srcOrd="1" destOrd="0" parTransId="{B0C2A804-EC9F-47AC-8541-133A5D98E482}" sibTransId="{470965D5-40AC-42F5-BF5B-6EB62112C053}"/>
    <dgm:cxn modelId="{36BD6ECB-AF5D-41F6-ABA9-42C63D567B75}" type="presOf" srcId="{F52402C4-37F2-4F53-BF49-403CB88BF62A}" destId="{D8CA4FF6-4558-43C5-9374-2646000DD1B5}" srcOrd="0" destOrd="0" presId="urn:microsoft.com/office/officeart/2005/8/layout/hierarchy2"/>
    <dgm:cxn modelId="{B572907F-FDEF-4F8F-8285-9E91F2C0682D}" srcId="{6218DA2E-FFF2-4C53-A6B5-37D577A174D0}" destId="{F52402C4-37F2-4F53-BF49-403CB88BF62A}" srcOrd="0" destOrd="0" parTransId="{D0D93976-5D8C-45C5-9BA2-206DABC8876E}" sibTransId="{7D8230C8-37C8-48C5-A5F2-04FD62DEE05C}"/>
    <dgm:cxn modelId="{38D58EA9-6ABC-49F8-AF02-0F7B1D516895}" type="presOf" srcId="{1F260848-1E39-4258-94B9-201E90B6AD9A}" destId="{76E2CB5F-8591-4F8F-B13F-9E4332395CAC}" srcOrd="1" destOrd="0" presId="urn:microsoft.com/office/officeart/2005/8/layout/hierarchy2"/>
    <dgm:cxn modelId="{37A0AB3A-080F-49D0-835B-B4993E02CC9E}" type="presOf" srcId="{B0C2A804-EC9F-47AC-8541-133A5D98E482}" destId="{1402427C-9281-4379-A099-146AFDCAF916}" srcOrd="1" destOrd="0" presId="urn:microsoft.com/office/officeart/2005/8/layout/hierarchy2"/>
    <dgm:cxn modelId="{1A53D78B-F72E-4EC3-9644-A95926D0EE03}" type="presOf" srcId="{13B75B4A-E57F-4924-9996-AD2BB468921E}" destId="{7CFD06E0-A82E-45C9-822C-8FFB12C12F3C}" srcOrd="0" destOrd="0" presId="urn:microsoft.com/office/officeart/2005/8/layout/hierarchy2"/>
    <dgm:cxn modelId="{E9682897-F75B-4C5C-8FDA-C05D0B93269D}" type="presOf" srcId="{2C4F5BC6-31FC-4809-8951-618E9A60FE9E}" destId="{6AC25238-19DE-44FD-87F1-C706624B173F}" srcOrd="1" destOrd="0" presId="urn:microsoft.com/office/officeart/2005/8/layout/hierarchy2"/>
    <dgm:cxn modelId="{97AEA124-1E99-4A76-94DC-92CF0EF39F14}" srcId="{22655221-551B-472A-8B88-C4CD6E2EC169}" destId="{CC20385F-4D46-42B3-A779-7C4617D13847}" srcOrd="2" destOrd="0" parTransId="{776DAA8C-8FE1-4532-80E5-4CE3D299081C}" sibTransId="{F43EB1B0-8C48-4C38-9B8E-F45B9D5FE2AB}"/>
    <dgm:cxn modelId="{75CB6D31-2B06-4E79-9219-CD81D6756CB1}" type="presOf" srcId="{22655221-551B-472A-8B88-C4CD6E2EC169}" destId="{FFC7B799-A269-4BF4-8901-517394C31D77}" srcOrd="0" destOrd="0" presId="urn:microsoft.com/office/officeart/2005/8/layout/hierarchy2"/>
    <dgm:cxn modelId="{57CC2F6E-702F-4B94-9F18-C42FB4CA7F9F}" type="presOf" srcId="{CC20385F-4D46-42B3-A779-7C4617D13847}" destId="{0E732CD0-2836-4F5C-8A7B-90D3C1C5EB5A}" srcOrd="0" destOrd="0" presId="urn:microsoft.com/office/officeart/2005/8/layout/hierarchy2"/>
    <dgm:cxn modelId="{3B74A155-1B4C-4D3A-9EFF-BF6B46E3AF20}" type="presOf" srcId="{776DAA8C-8FE1-4532-80E5-4CE3D299081C}" destId="{F273D26F-D037-4F52-9225-A92FFC321F20}" srcOrd="1" destOrd="0" presId="urn:microsoft.com/office/officeart/2005/8/layout/hierarchy2"/>
    <dgm:cxn modelId="{C930C53E-98BA-4075-AF9D-73590CF66FC2}" type="presOf" srcId="{D190E19F-FC40-48EE-A2F5-AA2EEC36A296}" destId="{7AB8423B-C5F1-477F-AB88-39ECF5D30F0D}" srcOrd="0" destOrd="0" presId="urn:microsoft.com/office/officeart/2005/8/layout/hierarchy2"/>
    <dgm:cxn modelId="{ACFDA6B0-A556-4B75-AEE2-DC9861C7A5AA}" type="presOf" srcId="{DA650FA1-22E4-46F0-8552-261A525359D2}" destId="{ED911BF5-05FE-4D6E-B03D-3C10DD40D117}" srcOrd="0" destOrd="0" presId="urn:microsoft.com/office/officeart/2005/8/layout/hierarchy2"/>
    <dgm:cxn modelId="{177C5BC8-ED96-4C7D-88EB-46F598BB252E}" type="presOf" srcId="{2C4F5BC6-31FC-4809-8951-618E9A60FE9E}" destId="{631B4FB3-EA5A-4F90-BCAB-531F54468F37}" srcOrd="0" destOrd="0" presId="urn:microsoft.com/office/officeart/2005/8/layout/hierarchy2"/>
    <dgm:cxn modelId="{A56A3718-96B3-488C-8066-FEEB689A10C8}" type="presOf" srcId="{6218DA2E-FFF2-4C53-A6B5-37D577A174D0}" destId="{E4E08569-ACEF-49D5-8C22-7F105C231E3B}" srcOrd="0" destOrd="0" presId="urn:microsoft.com/office/officeart/2005/8/layout/hierarchy2"/>
    <dgm:cxn modelId="{077FB53F-1496-4556-B0ED-14D6E43681DC}" type="presOf" srcId="{776DAA8C-8FE1-4532-80E5-4CE3D299081C}" destId="{DF78F51D-E7A9-40E8-979F-A41D1903A570}" srcOrd="0" destOrd="0" presId="urn:microsoft.com/office/officeart/2005/8/layout/hierarchy2"/>
    <dgm:cxn modelId="{9B1B9844-E902-4CDE-AE3E-1DE88A96F18F}" type="presOf" srcId="{D190E19F-FC40-48EE-A2F5-AA2EEC36A296}" destId="{7C4957CA-A53A-47B7-B9A9-425610164AD7}" srcOrd="1" destOrd="0" presId="urn:microsoft.com/office/officeart/2005/8/layout/hierarchy2"/>
    <dgm:cxn modelId="{E54AE222-F6F3-4E95-98AC-24FC37C760A6}" type="presOf" srcId="{1F260848-1E39-4258-94B9-201E90B6AD9A}" destId="{15FB348C-6B1B-47F1-897E-849A57FF16FC}" srcOrd="0" destOrd="0" presId="urn:microsoft.com/office/officeart/2005/8/layout/hierarchy2"/>
    <dgm:cxn modelId="{E46F55BC-6E7E-45D6-9E41-47E9128533ED}" srcId="{22655221-551B-472A-8B88-C4CD6E2EC169}" destId="{E57A889B-33C1-4FBE-AD9F-19CC34951786}" srcOrd="0" destOrd="0" parTransId="{1F260848-1E39-4258-94B9-201E90B6AD9A}" sibTransId="{C71E2701-468A-48E7-BA04-7947243968A6}"/>
    <dgm:cxn modelId="{E2B61866-3AFE-4A3A-92CD-3AB849598BD0}" srcId="{F52402C4-37F2-4F53-BF49-403CB88BF62A}" destId="{22655221-551B-472A-8B88-C4CD6E2EC169}" srcOrd="0" destOrd="0" parTransId="{2C4F5BC6-31FC-4809-8951-618E9A60FE9E}" sibTransId="{F0C2026E-1094-414B-A101-C6878B45EC95}"/>
    <dgm:cxn modelId="{FFB027BF-DBBC-47E9-ADDD-52B41532B1AC}" srcId="{22655221-551B-472A-8B88-C4CD6E2EC169}" destId="{DA650FA1-22E4-46F0-8552-261A525359D2}" srcOrd="1" destOrd="0" parTransId="{D190E19F-FC40-48EE-A2F5-AA2EEC36A296}" sibTransId="{114ED044-F726-40C5-805B-D645C4867EFB}"/>
    <dgm:cxn modelId="{D53D0763-634A-4D8A-A9ED-13E512A598DA}" type="presOf" srcId="{B0C2A804-EC9F-47AC-8541-133A5D98E482}" destId="{BCC17F60-34FE-4B5E-9A3C-2DBD9EFDAF00}" srcOrd="0" destOrd="0" presId="urn:microsoft.com/office/officeart/2005/8/layout/hierarchy2"/>
    <dgm:cxn modelId="{80C28D08-D998-4E97-8952-827501128D8D}" type="presParOf" srcId="{E4E08569-ACEF-49D5-8C22-7F105C231E3B}" destId="{47852D3A-47E6-437B-BB50-C222184C0724}" srcOrd="0" destOrd="0" presId="urn:microsoft.com/office/officeart/2005/8/layout/hierarchy2"/>
    <dgm:cxn modelId="{A0769162-5A33-473D-ACEE-CB9E44FBD0D3}" type="presParOf" srcId="{47852D3A-47E6-437B-BB50-C222184C0724}" destId="{D8CA4FF6-4558-43C5-9374-2646000DD1B5}" srcOrd="0" destOrd="0" presId="urn:microsoft.com/office/officeart/2005/8/layout/hierarchy2"/>
    <dgm:cxn modelId="{82C24B5A-82D2-49AD-81DE-0F730B1D3482}" type="presParOf" srcId="{47852D3A-47E6-437B-BB50-C222184C0724}" destId="{377D3B96-3E93-4EC2-BC2A-BD0DF6E96E92}" srcOrd="1" destOrd="0" presId="urn:microsoft.com/office/officeart/2005/8/layout/hierarchy2"/>
    <dgm:cxn modelId="{CE53486E-23F6-4BB0-8D3B-3299F41E09A9}" type="presParOf" srcId="{377D3B96-3E93-4EC2-BC2A-BD0DF6E96E92}" destId="{631B4FB3-EA5A-4F90-BCAB-531F54468F37}" srcOrd="0" destOrd="0" presId="urn:microsoft.com/office/officeart/2005/8/layout/hierarchy2"/>
    <dgm:cxn modelId="{7BCC8D06-E9F8-4230-94C4-83FA20AC5798}" type="presParOf" srcId="{631B4FB3-EA5A-4F90-BCAB-531F54468F37}" destId="{6AC25238-19DE-44FD-87F1-C706624B173F}" srcOrd="0" destOrd="0" presId="urn:microsoft.com/office/officeart/2005/8/layout/hierarchy2"/>
    <dgm:cxn modelId="{05C059BB-9FE9-4DE3-9078-3EBD1C3C8116}" type="presParOf" srcId="{377D3B96-3E93-4EC2-BC2A-BD0DF6E96E92}" destId="{57378F0E-D80B-4AE4-8F8E-A95D0F2787F4}" srcOrd="1" destOrd="0" presId="urn:microsoft.com/office/officeart/2005/8/layout/hierarchy2"/>
    <dgm:cxn modelId="{3C7ABAAC-7640-4062-86DB-A6EA832D4A4B}" type="presParOf" srcId="{57378F0E-D80B-4AE4-8F8E-A95D0F2787F4}" destId="{FFC7B799-A269-4BF4-8901-517394C31D77}" srcOrd="0" destOrd="0" presId="urn:microsoft.com/office/officeart/2005/8/layout/hierarchy2"/>
    <dgm:cxn modelId="{19017649-94EA-4C2A-B892-E010D4C1F494}" type="presParOf" srcId="{57378F0E-D80B-4AE4-8F8E-A95D0F2787F4}" destId="{29AFB989-9B29-4C2C-8618-DC8792114DFB}" srcOrd="1" destOrd="0" presId="urn:microsoft.com/office/officeart/2005/8/layout/hierarchy2"/>
    <dgm:cxn modelId="{9902D9A5-2DFB-4A36-9302-AAA26F9CFEEB}" type="presParOf" srcId="{29AFB989-9B29-4C2C-8618-DC8792114DFB}" destId="{15FB348C-6B1B-47F1-897E-849A57FF16FC}" srcOrd="0" destOrd="0" presId="urn:microsoft.com/office/officeart/2005/8/layout/hierarchy2"/>
    <dgm:cxn modelId="{FEF1D189-16E4-4AB9-BD89-6D9195118590}" type="presParOf" srcId="{15FB348C-6B1B-47F1-897E-849A57FF16FC}" destId="{76E2CB5F-8591-4F8F-B13F-9E4332395CAC}" srcOrd="0" destOrd="0" presId="urn:microsoft.com/office/officeart/2005/8/layout/hierarchy2"/>
    <dgm:cxn modelId="{058F5865-979C-4DC7-82DE-8A5E51A0172E}" type="presParOf" srcId="{29AFB989-9B29-4C2C-8618-DC8792114DFB}" destId="{6A8A249B-D643-4FCE-9C9F-6D1F4EB7C68C}" srcOrd="1" destOrd="0" presId="urn:microsoft.com/office/officeart/2005/8/layout/hierarchy2"/>
    <dgm:cxn modelId="{F6A635C5-BC9A-467D-B99E-4D22D283DA7C}" type="presParOf" srcId="{6A8A249B-D643-4FCE-9C9F-6D1F4EB7C68C}" destId="{1DCAE1EA-6BE4-4AAF-B9E3-0B061E4E4383}" srcOrd="0" destOrd="0" presId="urn:microsoft.com/office/officeart/2005/8/layout/hierarchy2"/>
    <dgm:cxn modelId="{4F4845F8-AD16-4BB9-BDB2-4F7D00E315D4}" type="presParOf" srcId="{6A8A249B-D643-4FCE-9C9F-6D1F4EB7C68C}" destId="{E3D9034D-1CCB-4B9D-96EA-97F5E149D5DE}" srcOrd="1" destOrd="0" presId="urn:microsoft.com/office/officeart/2005/8/layout/hierarchy2"/>
    <dgm:cxn modelId="{49CC792B-4907-40A5-BA34-7318B753D8BA}" type="presParOf" srcId="{29AFB989-9B29-4C2C-8618-DC8792114DFB}" destId="{7AB8423B-C5F1-477F-AB88-39ECF5D30F0D}" srcOrd="2" destOrd="0" presId="urn:microsoft.com/office/officeart/2005/8/layout/hierarchy2"/>
    <dgm:cxn modelId="{B8000ADD-CE13-4CDA-8BA9-35577505AF94}" type="presParOf" srcId="{7AB8423B-C5F1-477F-AB88-39ECF5D30F0D}" destId="{7C4957CA-A53A-47B7-B9A9-425610164AD7}" srcOrd="0" destOrd="0" presId="urn:microsoft.com/office/officeart/2005/8/layout/hierarchy2"/>
    <dgm:cxn modelId="{830216AB-0190-4259-BDEB-3EE7E4B5C503}" type="presParOf" srcId="{29AFB989-9B29-4C2C-8618-DC8792114DFB}" destId="{62656005-58F6-4AB4-84ED-46C80F1DCC47}" srcOrd="3" destOrd="0" presId="urn:microsoft.com/office/officeart/2005/8/layout/hierarchy2"/>
    <dgm:cxn modelId="{269F3B1E-317C-4828-996B-4CB63BD1669B}" type="presParOf" srcId="{62656005-58F6-4AB4-84ED-46C80F1DCC47}" destId="{ED911BF5-05FE-4D6E-B03D-3C10DD40D117}" srcOrd="0" destOrd="0" presId="urn:microsoft.com/office/officeart/2005/8/layout/hierarchy2"/>
    <dgm:cxn modelId="{B98046FC-8F88-43D7-9186-74D8F669B1B0}" type="presParOf" srcId="{62656005-58F6-4AB4-84ED-46C80F1DCC47}" destId="{C7F11D1C-B2E6-42BD-B1C9-15A0D8955FB2}" srcOrd="1" destOrd="0" presId="urn:microsoft.com/office/officeart/2005/8/layout/hierarchy2"/>
    <dgm:cxn modelId="{E4FCAE9D-CE93-4DEB-A7B3-4AD99642FD88}" type="presParOf" srcId="{29AFB989-9B29-4C2C-8618-DC8792114DFB}" destId="{DF78F51D-E7A9-40E8-979F-A41D1903A570}" srcOrd="4" destOrd="0" presId="urn:microsoft.com/office/officeart/2005/8/layout/hierarchy2"/>
    <dgm:cxn modelId="{A33ECB1B-1011-46A1-809D-EA0F9BDC6BE6}" type="presParOf" srcId="{DF78F51D-E7A9-40E8-979F-A41D1903A570}" destId="{F273D26F-D037-4F52-9225-A92FFC321F20}" srcOrd="0" destOrd="0" presId="urn:microsoft.com/office/officeart/2005/8/layout/hierarchy2"/>
    <dgm:cxn modelId="{E0F871AC-F914-4B58-9F0D-31F68F70B457}" type="presParOf" srcId="{29AFB989-9B29-4C2C-8618-DC8792114DFB}" destId="{9580594F-C46D-4268-A974-34D60FD08CA2}" srcOrd="5" destOrd="0" presId="urn:microsoft.com/office/officeart/2005/8/layout/hierarchy2"/>
    <dgm:cxn modelId="{6CFAB529-2F3E-4ADD-A3C0-470FB1EA0268}" type="presParOf" srcId="{9580594F-C46D-4268-A974-34D60FD08CA2}" destId="{0E732CD0-2836-4F5C-8A7B-90D3C1C5EB5A}" srcOrd="0" destOrd="0" presId="urn:microsoft.com/office/officeart/2005/8/layout/hierarchy2"/>
    <dgm:cxn modelId="{28819E1A-981D-486E-B4BD-6211BCE09007}" type="presParOf" srcId="{9580594F-C46D-4268-A974-34D60FD08CA2}" destId="{73BA0380-BDEE-4F38-8904-0A592ABC86EB}" srcOrd="1" destOrd="0" presId="urn:microsoft.com/office/officeart/2005/8/layout/hierarchy2"/>
    <dgm:cxn modelId="{2055CD78-9968-4E0A-B4E6-E5F951F9FFA1}" type="presParOf" srcId="{377D3B96-3E93-4EC2-BC2A-BD0DF6E96E92}" destId="{BCC17F60-34FE-4B5E-9A3C-2DBD9EFDAF00}" srcOrd="2" destOrd="0" presId="urn:microsoft.com/office/officeart/2005/8/layout/hierarchy2"/>
    <dgm:cxn modelId="{8758B780-5F23-4A93-8B41-21B558D016ED}" type="presParOf" srcId="{BCC17F60-34FE-4B5E-9A3C-2DBD9EFDAF00}" destId="{1402427C-9281-4379-A099-146AFDCAF916}" srcOrd="0" destOrd="0" presId="urn:microsoft.com/office/officeart/2005/8/layout/hierarchy2"/>
    <dgm:cxn modelId="{A07EE80D-4FF4-4F4B-BF5C-BC11C568CE6D}" type="presParOf" srcId="{377D3B96-3E93-4EC2-BC2A-BD0DF6E96E92}" destId="{AC54B037-1AB7-4956-89FE-13E91CFA346F}" srcOrd="3" destOrd="0" presId="urn:microsoft.com/office/officeart/2005/8/layout/hierarchy2"/>
    <dgm:cxn modelId="{94C3BD94-C7FB-45EA-9929-47EFB578F5FC}" type="presParOf" srcId="{AC54B037-1AB7-4956-89FE-13E91CFA346F}" destId="{7CFD06E0-A82E-45C9-822C-8FFB12C12F3C}" srcOrd="0" destOrd="0" presId="urn:microsoft.com/office/officeart/2005/8/layout/hierarchy2"/>
    <dgm:cxn modelId="{77CD60F8-BE55-4449-9969-90A6BC623852}" type="presParOf" srcId="{AC54B037-1AB7-4956-89FE-13E91CFA346F}" destId="{D35D19BC-E4AA-4E57-B83E-1CCE8CA580D2}" srcOrd="1" destOrd="0" presId="urn:microsoft.com/office/officeart/2005/8/layout/hierarchy2"/>
  </dgm:cxnLst>
  <dgm:bg/>
  <dgm:whole/>
</dgm:dataModel>
</file>

<file path=ppt/diagrams/data2.xml><?xml version="1.0" encoding="utf-8"?>
<dgm:dataModel xmlns:dgm="http://schemas.openxmlformats.org/drawingml/2006/diagram" xmlns:a="http://schemas.openxmlformats.org/drawingml/2006/main">
  <dgm:ptLst>
    <dgm:pt modelId="{32EEE327-52F7-409E-A7CE-9B5D91E6A56B}"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id-ID"/>
        </a:p>
      </dgm:t>
    </dgm:pt>
    <dgm:pt modelId="{05F46BD9-9EF3-4361-9C29-257C2BA12686}">
      <dgm:prSet phldrT="[Text]"/>
      <dgm:spPr/>
      <dgm:t>
        <a:bodyPr/>
        <a:lstStyle/>
        <a:p>
          <a:r>
            <a:rPr lang="id-ID" dirty="0" smtClean="0"/>
            <a:t>Ekologi</a:t>
          </a:r>
          <a:endParaRPr lang="id-ID" dirty="0"/>
        </a:p>
      </dgm:t>
    </dgm:pt>
    <dgm:pt modelId="{66800EBB-119E-4C41-A94D-7F8790D90DE0}" type="parTrans" cxnId="{FC2D8B37-8157-41C5-8ED2-29F2C02631DC}">
      <dgm:prSet/>
      <dgm:spPr/>
      <dgm:t>
        <a:bodyPr/>
        <a:lstStyle/>
        <a:p>
          <a:endParaRPr lang="id-ID"/>
        </a:p>
      </dgm:t>
    </dgm:pt>
    <dgm:pt modelId="{91D19732-39CC-4571-AC04-6A8BA96D29A3}" type="sibTrans" cxnId="{FC2D8B37-8157-41C5-8ED2-29F2C02631DC}">
      <dgm:prSet/>
      <dgm:spPr/>
      <dgm:t>
        <a:bodyPr/>
        <a:lstStyle/>
        <a:p>
          <a:endParaRPr lang="id-ID"/>
        </a:p>
      </dgm:t>
    </dgm:pt>
    <dgm:pt modelId="{A9344BD4-D20B-4ECB-A059-8AFF874C1126}">
      <dgm:prSet phldrT="[Text]"/>
      <dgm:spPr/>
      <dgm:t>
        <a:bodyPr/>
        <a:lstStyle/>
        <a:p>
          <a:r>
            <a:rPr lang="id-ID" dirty="0" smtClean="0"/>
            <a:t>Oikos = Rumah / Tempat untuk Hidup</a:t>
          </a:r>
          <a:endParaRPr lang="id-ID" dirty="0"/>
        </a:p>
      </dgm:t>
    </dgm:pt>
    <dgm:pt modelId="{3C691101-CB32-4B6E-ADEB-55EF82A55AEC}" type="parTrans" cxnId="{6FEBFD59-0020-4A49-A19E-3884040217AB}">
      <dgm:prSet/>
      <dgm:spPr/>
      <dgm:t>
        <a:bodyPr/>
        <a:lstStyle/>
        <a:p>
          <a:endParaRPr lang="id-ID"/>
        </a:p>
      </dgm:t>
    </dgm:pt>
    <dgm:pt modelId="{2F27764D-9D54-4EC1-A3C5-93B35F43D698}" type="sibTrans" cxnId="{6FEBFD59-0020-4A49-A19E-3884040217AB}">
      <dgm:prSet/>
      <dgm:spPr/>
      <dgm:t>
        <a:bodyPr/>
        <a:lstStyle/>
        <a:p>
          <a:endParaRPr lang="id-ID"/>
        </a:p>
      </dgm:t>
    </dgm:pt>
    <dgm:pt modelId="{675AC578-87E9-49ED-974D-BBB56002CC08}">
      <dgm:prSet phldrT="[Text]"/>
      <dgm:spPr/>
      <dgm:t>
        <a:bodyPr/>
        <a:lstStyle/>
        <a:p>
          <a:r>
            <a:rPr lang="id-ID" dirty="0" smtClean="0"/>
            <a:t>Logos = Ilmu</a:t>
          </a:r>
          <a:endParaRPr lang="id-ID" dirty="0"/>
        </a:p>
      </dgm:t>
    </dgm:pt>
    <dgm:pt modelId="{5C60C475-DFE5-4AF7-B3EA-9D4683617AE6}" type="parTrans" cxnId="{205FB440-84D0-4987-9DDC-A8846730FD17}">
      <dgm:prSet/>
      <dgm:spPr/>
      <dgm:t>
        <a:bodyPr/>
        <a:lstStyle/>
        <a:p>
          <a:endParaRPr lang="id-ID"/>
        </a:p>
      </dgm:t>
    </dgm:pt>
    <dgm:pt modelId="{A3BB412A-DA5D-4468-87C2-E58D9E7EEAC1}" type="sibTrans" cxnId="{205FB440-84D0-4987-9DDC-A8846730FD17}">
      <dgm:prSet/>
      <dgm:spPr/>
      <dgm:t>
        <a:bodyPr/>
        <a:lstStyle/>
        <a:p>
          <a:endParaRPr lang="id-ID"/>
        </a:p>
      </dgm:t>
    </dgm:pt>
    <dgm:pt modelId="{028EB215-A122-4192-9DB4-3A0AAD113B6C}" type="pres">
      <dgm:prSet presAssocID="{32EEE327-52F7-409E-A7CE-9B5D91E6A56B}" presName="hierChild1" presStyleCnt="0">
        <dgm:presLayoutVars>
          <dgm:chPref val="1"/>
          <dgm:dir/>
          <dgm:animOne val="branch"/>
          <dgm:animLvl val="lvl"/>
          <dgm:resizeHandles/>
        </dgm:presLayoutVars>
      </dgm:prSet>
      <dgm:spPr/>
    </dgm:pt>
    <dgm:pt modelId="{B18DD462-4880-42C5-9D8F-5A184116F906}" type="pres">
      <dgm:prSet presAssocID="{05F46BD9-9EF3-4361-9C29-257C2BA12686}" presName="hierRoot1" presStyleCnt="0"/>
      <dgm:spPr/>
    </dgm:pt>
    <dgm:pt modelId="{7A019AEA-AD93-4265-8A56-E6594B74F6FE}" type="pres">
      <dgm:prSet presAssocID="{05F46BD9-9EF3-4361-9C29-257C2BA12686}" presName="composite" presStyleCnt="0"/>
      <dgm:spPr/>
    </dgm:pt>
    <dgm:pt modelId="{EDE7A4A4-A334-484A-8EA8-83A996C9F25C}" type="pres">
      <dgm:prSet presAssocID="{05F46BD9-9EF3-4361-9C29-257C2BA12686}" presName="background" presStyleLbl="node0" presStyleIdx="0" presStyleCnt="1"/>
      <dgm:spPr>
        <a:solidFill>
          <a:srgbClr val="FFC000"/>
        </a:solidFill>
      </dgm:spPr>
    </dgm:pt>
    <dgm:pt modelId="{0092C1A1-C9CA-4E52-B2B1-D3AC061A2F16}" type="pres">
      <dgm:prSet presAssocID="{05F46BD9-9EF3-4361-9C29-257C2BA12686}" presName="text" presStyleLbl="fgAcc0" presStyleIdx="0" presStyleCnt="1">
        <dgm:presLayoutVars>
          <dgm:chPref val="3"/>
        </dgm:presLayoutVars>
      </dgm:prSet>
      <dgm:spPr/>
      <dgm:t>
        <a:bodyPr/>
        <a:lstStyle/>
        <a:p>
          <a:endParaRPr lang="id-ID"/>
        </a:p>
      </dgm:t>
    </dgm:pt>
    <dgm:pt modelId="{0B9549EF-A615-49AE-A16B-FE0C9FE3B902}" type="pres">
      <dgm:prSet presAssocID="{05F46BD9-9EF3-4361-9C29-257C2BA12686}" presName="hierChild2" presStyleCnt="0"/>
      <dgm:spPr/>
    </dgm:pt>
    <dgm:pt modelId="{E2B92A86-1C32-4735-B96D-6F78645FE146}" type="pres">
      <dgm:prSet presAssocID="{3C691101-CB32-4B6E-ADEB-55EF82A55AEC}" presName="Name10" presStyleLbl="parChTrans1D2" presStyleIdx="0" presStyleCnt="2"/>
      <dgm:spPr/>
    </dgm:pt>
    <dgm:pt modelId="{F7DFE7B8-437B-477E-A0C6-A84A17A58095}" type="pres">
      <dgm:prSet presAssocID="{A9344BD4-D20B-4ECB-A059-8AFF874C1126}" presName="hierRoot2" presStyleCnt="0"/>
      <dgm:spPr/>
    </dgm:pt>
    <dgm:pt modelId="{AE44D351-8381-4F52-9D9F-CA5F7ABF110D}" type="pres">
      <dgm:prSet presAssocID="{A9344BD4-D20B-4ECB-A059-8AFF874C1126}" presName="composite2" presStyleCnt="0"/>
      <dgm:spPr/>
    </dgm:pt>
    <dgm:pt modelId="{E95FF5CD-0B39-4208-A809-668B2D04A909}" type="pres">
      <dgm:prSet presAssocID="{A9344BD4-D20B-4ECB-A059-8AFF874C1126}" presName="background2" presStyleLbl="node2" presStyleIdx="0" presStyleCnt="2"/>
      <dgm:spPr>
        <a:solidFill>
          <a:srgbClr val="FFC000"/>
        </a:solidFill>
      </dgm:spPr>
    </dgm:pt>
    <dgm:pt modelId="{DC655123-F1F1-430A-BACB-3E884DDD4EC4}" type="pres">
      <dgm:prSet presAssocID="{A9344BD4-D20B-4ECB-A059-8AFF874C1126}" presName="text2" presStyleLbl="fgAcc2" presStyleIdx="0" presStyleCnt="2" custScaleX="157817" custLinFactNeighborX="-35728" custLinFactNeighborY="-1619">
        <dgm:presLayoutVars>
          <dgm:chPref val="3"/>
        </dgm:presLayoutVars>
      </dgm:prSet>
      <dgm:spPr/>
    </dgm:pt>
    <dgm:pt modelId="{D42296B6-EE85-4EEB-A7C4-0C0BC4873CA6}" type="pres">
      <dgm:prSet presAssocID="{A9344BD4-D20B-4ECB-A059-8AFF874C1126}" presName="hierChild3" presStyleCnt="0"/>
      <dgm:spPr/>
    </dgm:pt>
    <dgm:pt modelId="{534AE180-5B9D-4FEF-BF0E-F32B4169AC38}" type="pres">
      <dgm:prSet presAssocID="{5C60C475-DFE5-4AF7-B3EA-9D4683617AE6}" presName="Name10" presStyleLbl="parChTrans1D2" presStyleIdx="1" presStyleCnt="2"/>
      <dgm:spPr/>
    </dgm:pt>
    <dgm:pt modelId="{535C6562-0361-4029-ADB1-8131801D8CAC}" type="pres">
      <dgm:prSet presAssocID="{675AC578-87E9-49ED-974D-BBB56002CC08}" presName="hierRoot2" presStyleCnt="0"/>
      <dgm:spPr/>
    </dgm:pt>
    <dgm:pt modelId="{59C9BFE0-074F-4307-96CF-2ACEF15D14C2}" type="pres">
      <dgm:prSet presAssocID="{675AC578-87E9-49ED-974D-BBB56002CC08}" presName="composite2" presStyleCnt="0"/>
      <dgm:spPr/>
    </dgm:pt>
    <dgm:pt modelId="{36C7BA43-ADF1-42A9-A5E9-5504E5A651BF}" type="pres">
      <dgm:prSet presAssocID="{675AC578-87E9-49ED-974D-BBB56002CC08}" presName="background2" presStyleLbl="node2" presStyleIdx="1" presStyleCnt="2"/>
      <dgm:spPr>
        <a:solidFill>
          <a:srgbClr val="FFC000"/>
        </a:solidFill>
      </dgm:spPr>
    </dgm:pt>
    <dgm:pt modelId="{FDC91AD3-2E4F-460B-8346-5276F771588C}" type="pres">
      <dgm:prSet presAssocID="{675AC578-87E9-49ED-974D-BBB56002CC08}" presName="text2" presStyleLbl="fgAcc2" presStyleIdx="1" presStyleCnt="2" custScaleX="138727">
        <dgm:presLayoutVars>
          <dgm:chPref val="3"/>
        </dgm:presLayoutVars>
      </dgm:prSet>
      <dgm:spPr/>
    </dgm:pt>
    <dgm:pt modelId="{6E706840-67C0-4F03-8EAF-03F7B2423183}" type="pres">
      <dgm:prSet presAssocID="{675AC578-87E9-49ED-974D-BBB56002CC08}" presName="hierChild3" presStyleCnt="0"/>
      <dgm:spPr/>
    </dgm:pt>
  </dgm:ptLst>
  <dgm:cxnLst>
    <dgm:cxn modelId="{205FB440-84D0-4987-9DDC-A8846730FD17}" srcId="{05F46BD9-9EF3-4361-9C29-257C2BA12686}" destId="{675AC578-87E9-49ED-974D-BBB56002CC08}" srcOrd="1" destOrd="0" parTransId="{5C60C475-DFE5-4AF7-B3EA-9D4683617AE6}" sibTransId="{A3BB412A-DA5D-4468-87C2-E58D9E7EEAC1}"/>
    <dgm:cxn modelId="{D09FC674-DA4E-4CB3-8610-030CC3A5E245}" type="presOf" srcId="{3C691101-CB32-4B6E-ADEB-55EF82A55AEC}" destId="{E2B92A86-1C32-4735-B96D-6F78645FE146}" srcOrd="0" destOrd="0" presId="urn:microsoft.com/office/officeart/2005/8/layout/hierarchy1"/>
    <dgm:cxn modelId="{AC401BF1-E606-48FF-8300-2397D3908D93}" type="presOf" srcId="{05F46BD9-9EF3-4361-9C29-257C2BA12686}" destId="{0092C1A1-C9CA-4E52-B2B1-D3AC061A2F16}" srcOrd="0" destOrd="0" presId="urn:microsoft.com/office/officeart/2005/8/layout/hierarchy1"/>
    <dgm:cxn modelId="{FC2D8B37-8157-41C5-8ED2-29F2C02631DC}" srcId="{32EEE327-52F7-409E-A7CE-9B5D91E6A56B}" destId="{05F46BD9-9EF3-4361-9C29-257C2BA12686}" srcOrd="0" destOrd="0" parTransId="{66800EBB-119E-4C41-A94D-7F8790D90DE0}" sibTransId="{91D19732-39CC-4571-AC04-6A8BA96D29A3}"/>
    <dgm:cxn modelId="{C07C640F-D282-46E3-A5AF-D03F9DB44F12}" type="presOf" srcId="{32EEE327-52F7-409E-A7CE-9B5D91E6A56B}" destId="{028EB215-A122-4192-9DB4-3A0AAD113B6C}" srcOrd="0" destOrd="0" presId="urn:microsoft.com/office/officeart/2005/8/layout/hierarchy1"/>
    <dgm:cxn modelId="{6FEBFD59-0020-4A49-A19E-3884040217AB}" srcId="{05F46BD9-9EF3-4361-9C29-257C2BA12686}" destId="{A9344BD4-D20B-4ECB-A059-8AFF874C1126}" srcOrd="0" destOrd="0" parTransId="{3C691101-CB32-4B6E-ADEB-55EF82A55AEC}" sibTransId="{2F27764D-9D54-4EC1-A3C5-93B35F43D698}"/>
    <dgm:cxn modelId="{5BF4945D-81FB-4F43-A21E-47C46982CD5C}" type="presOf" srcId="{A9344BD4-D20B-4ECB-A059-8AFF874C1126}" destId="{DC655123-F1F1-430A-BACB-3E884DDD4EC4}" srcOrd="0" destOrd="0" presId="urn:microsoft.com/office/officeart/2005/8/layout/hierarchy1"/>
    <dgm:cxn modelId="{EEF9092E-E1EB-4331-8D88-A93B85548764}" type="presOf" srcId="{5C60C475-DFE5-4AF7-B3EA-9D4683617AE6}" destId="{534AE180-5B9D-4FEF-BF0E-F32B4169AC38}" srcOrd="0" destOrd="0" presId="urn:microsoft.com/office/officeart/2005/8/layout/hierarchy1"/>
    <dgm:cxn modelId="{2B2AB6BA-B8CA-418E-9B47-426B697EA1F2}" type="presOf" srcId="{675AC578-87E9-49ED-974D-BBB56002CC08}" destId="{FDC91AD3-2E4F-460B-8346-5276F771588C}" srcOrd="0" destOrd="0" presId="urn:microsoft.com/office/officeart/2005/8/layout/hierarchy1"/>
    <dgm:cxn modelId="{172ABB02-4F92-4383-8545-5ECBF47CC69C}" type="presParOf" srcId="{028EB215-A122-4192-9DB4-3A0AAD113B6C}" destId="{B18DD462-4880-42C5-9D8F-5A184116F906}" srcOrd="0" destOrd="0" presId="urn:microsoft.com/office/officeart/2005/8/layout/hierarchy1"/>
    <dgm:cxn modelId="{4558659E-63C1-4422-A0CC-6EA50AD37952}" type="presParOf" srcId="{B18DD462-4880-42C5-9D8F-5A184116F906}" destId="{7A019AEA-AD93-4265-8A56-E6594B74F6FE}" srcOrd="0" destOrd="0" presId="urn:microsoft.com/office/officeart/2005/8/layout/hierarchy1"/>
    <dgm:cxn modelId="{F2603A9D-4ACA-4D07-B824-C961B594CB14}" type="presParOf" srcId="{7A019AEA-AD93-4265-8A56-E6594B74F6FE}" destId="{EDE7A4A4-A334-484A-8EA8-83A996C9F25C}" srcOrd="0" destOrd="0" presId="urn:microsoft.com/office/officeart/2005/8/layout/hierarchy1"/>
    <dgm:cxn modelId="{98E1D2D3-18C4-4542-A3E9-563C9B391E11}" type="presParOf" srcId="{7A019AEA-AD93-4265-8A56-E6594B74F6FE}" destId="{0092C1A1-C9CA-4E52-B2B1-D3AC061A2F16}" srcOrd="1" destOrd="0" presId="urn:microsoft.com/office/officeart/2005/8/layout/hierarchy1"/>
    <dgm:cxn modelId="{023A87BA-2411-4071-9727-DA1269398255}" type="presParOf" srcId="{B18DD462-4880-42C5-9D8F-5A184116F906}" destId="{0B9549EF-A615-49AE-A16B-FE0C9FE3B902}" srcOrd="1" destOrd="0" presId="urn:microsoft.com/office/officeart/2005/8/layout/hierarchy1"/>
    <dgm:cxn modelId="{D21452BB-77DD-4D52-AD0E-7BF54665AC9B}" type="presParOf" srcId="{0B9549EF-A615-49AE-A16B-FE0C9FE3B902}" destId="{E2B92A86-1C32-4735-B96D-6F78645FE146}" srcOrd="0" destOrd="0" presId="urn:microsoft.com/office/officeart/2005/8/layout/hierarchy1"/>
    <dgm:cxn modelId="{9E7066A4-7D7D-4807-B867-39FCBA35B47C}" type="presParOf" srcId="{0B9549EF-A615-49AE-A16B-FE0C9FE3B902}" destId="{F7DFE7B8-437B-477E-A0C6-A84A17A58095}" srcOrd="1" destOrd="0" presId="urn:microsoft.com/office/officeart/2005/8/layout/hierarchy1"/>
    <dgm:cxn modelId="{9025CD2B-56BC-4AD8-95A5-1C920D106BD8}" type="presParOf" srcId="{F7DFE7B8-437B-477E-A0C6-A84A17A58095}" destId="{AE44D351-8381-4F52-9D9F-CA5F7ABF110D}" srcOrd="0" destOrd="0" presId="urn:microsoft.com/office/officeart/2005/8/layout/hierarchy1"/>
    <dgm:cxn modelId="{49381861-6BEB-476F-983F-A5DF8B45104B}" type="presParOf" srcId="{AE44D351-8381-4F52-9D9F-CA5F7ABF110D}" destId="{E95FF5CD-0B39-4208-A809-668B2D04A909}" srcOrd="0" destOrd="0" presId="urn:microsoft.com/office/officeart/2005/8/layout/hierarchy1"/>
    <dgm:cxn modelId="{ED414863-9F9E-4314-A4AF-CFD968D4C0D9}" type="presParOf" srcId="{AE44D351-8381-4F52-9D9F-CA5F7ABF110D}" destId="{DC655123-F1F1-430A-BACB-3E884DDD4EC4}" srcOrd="1" destOrd="0" presId="urn:microsoft.com/office/officeart/2005/8/layout/hierarchy1"/>
    <dgm:cxn modelId="{DA094E6F-7E6B-4DE3-8572-EFBA310BB560}" type="presParOf" srcId="{F7DFE7B8-437B-477E-A0C6-A84A17A58095}" destId="{D42296B6-EE85-4EEB-A7C4-0C0BC4873CA6}" srcOrd="1" destOrd="0" presId="urn:microsoft.com/office/officeart/2005/8/layout/hierarchy1"/>
    <dgm:cxn modelId="{EB8B8872-14BC-4A0E-88C0-E2103EC5BEF0}" type="presParOf" srcId="{0B9549EF-A615-49AE-A16B-FE0C9FE3B902}" destId="{534AE180-5B9D-4FEF-BF0E-F32B4169AC38}" srcOrd="2" destOrd="0" presId="urn:microsoft.com/office/officeart/2005/8/layout/hierarchy1"/>
    <dgm:cxn modelId="{936A76C8-44CA-43E5-B4A4-C4B96671771D}" type="presParOf" srcId="{0B9549EF-A615-49AE-A16B-FE0C9FE3B902}" destId="{535C6562-0361-4029-ADB1-8131801D8CAC}" srcOrd="3" destOrd="0" presId="urn:microsoft.com/office/officeart/2005/8/layout/hierarchy1"/>
    <dgm:cxn modelId="{BD74C7AC-CDB9-478F-8895-899BBC3A81D0}" type="presParOf" srcId="{535C6562-0361-4029-ADB1-8131801D8CAC}" destId="{59C9BFE0-074F-4307-96CF-2ACEF15D14C2}" srcOrd="0" destOrd="0" presId="urn:microsoft.com/office/officeart/2005/8/layout/hierarchy1"/>
    <dgm:cxn modelId="{590A1F12-5CC5-4B9F-8623-A8EA8B744998}" type="presParOf" srcId="{59C9BFE0-074F-4307-96CF-2ACEF15D14C2}" destId="{36C7BA43-ADF1-42A9-A5E9-5504E5A651BF}" srcOrd="0" destOrd="0" presId="urn:microsoft.com/office/officeart/2005/8/layout/hierarchy1"/>
    <dgm:cxn modelId="{096912F0-7D4B-4BD2-9225-CB4C48618FC6}" type="presParOf" srcId="{59C9BFE0-074F-4307-96CF-2ACEF15D14C2}" destId="{FDC91AD3-2E4F-460B-8346-5276F771588C}" srcOrd="1" destOrd="0" presId="urn:microsoft.com/office/officeart/2005/8/layout/hierarchy1"/>
    <dgm:cxn modelId="{9B11B42B-F8A6-4DC8-A6F1-557A95FDBCAC}" type="presParOf" srcId="{535C6562-0361-4029-ADB1-8131801D8CAC}" destId="{6E706840-67C0-4F03-8EAF-03F7B2423183}" srcOrd="1" destOrd="0" presId="urn:microsoft.com/office/officeart/2005/8/layout/hierarchy1"/>
  </dgm:cxnLst>
  <dgm:bg/>
  <dgm:whole/>
</dgm:dataModel>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56F18E0-4FE2-4228-AE83-163A3CDD17FD}" type="datetimeFigureOut">
              <a:rPr lang="id-ID" smtClean="0"/>
              <a:pPr/>
              <a:t>10/03/2022</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83B2D7A-C770-457D-BA7A-EFEAD306990E}" type="slidenum">
              <a:rPr lang="id-ID" smtClean="0"/>
              <a:pPr/>
              <a:t>‹#›</a:t>
            </a:fld>
            <a:endParaRPr lang="id-ID"/>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983B2D7A-C770-457D-BA7A-EFEAD306990E}" type="slidenum">
              <a:rPr lang="id-ID" smtClean="0"/>
              <a:pPr/>
              <a:t>3</a:t>
            </a:fld>
            <a:endParaRPr lang="id-ID"/>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983B2D7A-C770-457D-BA7A-EFEAD306990E}" type="slidenum">
              <a:rPr lang="id-ID" smtClean="0"/>
              <a:pPr/>
              <a:t>4</a:t>
            </a:fld>
            <a:endParaRPr lang="id-ID"/>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Judul">
    <p:spTree>
      <p:nvGrpSpPr>
        <p:cNvPr id="1" name=""/>
        <p:cNvGrpSpPr/>
        <p:nvPr/>
      </p:nvGrpSpPr>
      <p:grpSpPr>
        <a:xfrm>
          <a:off x="0" y="0"/>
          <a:ext cx="0" cy="0"/>
          <a:chOff x="0" y="0"/>
          <a:chExt cx="0" cy="0"/>
        </a:xfrm>
      </p:grpSpPr>
      <p:pic>
        <p:nvPicPr>
          <p:cNvPr id="7" name="Gambar 6" descr="HD-ShadowLong.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4242851"/>
            <a:ext cx="6726063" cy="275942"/>
          </a:xfrm>
          <a:prstGeom prst="rect">
            <a:avLst/>
          </a:prstGeom>
        </p:spPr>
      </p:pic>
      <p:pic>
        <p:nvPicPr>
          <p:cNvPr id="8" name="Gambar 7" descr="HD-ShadowShort.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833787" y="4243845"/>
            <a:ext cx="2307831" cy="276940"/>
          </a:xfrm>
          <a:prstGeom prst="rect">
            <a:avLst/>
          </a:prstGeom>
        </p:spPr>
      </p:pic>
      <p:sp>
        <p:nvSpPr>
          <p:cNvPr id="9" name="Persegi panjang 8"/>
          <p:cNvSpPr/>
          <p:nvPr/>
        </p:nvSpPr>
        <p:spPr bwMode="ltGray">
          <a:xfrm>
            <a:off x="0" y="2590078"/>
            <a:ext cx="6726064"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Persegi panjang 9"/>
          <p:cNvSpPr/>
          <p:nvPr/>
        </p:nvSpPr>
        <p:spPr>
          <a:xfrm>
            <a:off x="6833787" y="2590078"/>
            <a:ext cx="2307832"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Judul 1"/>
          <p:cNvSpPr>
            <a:spLocks noGrp="1"/>
          </p:cNvSpPr>
          <p:nvPr>
            <p:ph type="ctrTitle"/>
          </p:nvPr>
        </p:nvSpPr>
        <p:spPr>
          <a:xfrm>
            <a:off x="510241" y="2733709"/>
            <a:ext cx="6108101" cy="1373070"/>
          </a:xfrm>
        </p:spPr>
        <p:txBody>
          <a:bodyPr rtlCol="0" anchor="b">
            <a:noAutofit/>
          </a:bodyPr>
          <a:lstStyle>
            <a:lvl1pPr algn="r">
              <a:defRPr sz="5400"/>
            </a:lvl1pPr>
          </a:lstStyle>
          <a:p>
            <a:pPr rtl="0"/>
            <a:r>
              <a:rPr lang="en-US" noProof="0" smtClean="0"/>
              <a:t>Click to edit Master title style</a:t>
            </a:r>
            <a:endParaRPr lang="id-ID" noProof="0" dirty="0"/>
          </a:p>
        </p:txBody>
      </p:sp>
      <p:sp>
        <p:nvSpPr>
          <p:cNvPr id="3" name="Subjudul 2"/>
          <p:cNvSpPr>
            <a:spLocks noGrp="1"/>
          </p:cNvSpPr>
          <p:nvPr>
            <p:ph type="subTitle" idx="1"/>
          </p:nvPr>
        </p:nvSpPr>
        <p:spPr>
          <a:xfrm>
            <a:off x="510241" y="4394040"/>
            <a:ext cx="6108101" cy="1117687"/>
          </a:xfrm>
        </p:spPr>
        <p:txBody>
          <a:bodyPr rtlCol="0">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US" noProof="0" smtClean="0"/>
              <a:t>Click to edit Master subtitle style</a:t>
            </a:r>
            <a:endParaRPr lang="id-ID" noProof="0" dirty="0"/>
          </a:p>
        </p:txBody>
      </p:sp>
      <p:sp>
        <p:nvSpPr>
          <p:cNvPr id="4" name="Tampungan Tanggal 3"/>
          <p:cNvSpPr>
            <a:spLocks noGrp="1"/>
          </p:cNvSpPr>
          <p:nvPr>
            <p:ph type="dt" sz="half" idx="10"/>
          </p:nvPr>
        </p:nvSpPr>
        <p:spPr/>
        <p:txBody>
          <a:bodyPr rtlCol="0"/>
          <a:lstStyle/>
          <a:p>
            <a:pPr rtl="0"/>
            <a:fld id="{D1668E2C-26F2-464C-9E1D-20D88762CD4C}" type="datetime1">
              <a:rPr lang="id-ID" noProof="0" smtClean="0"/>
              <a:pPr rtl="0"/>
              <a:t>10/03/2022</a:t>
            </a:fld>
            <a:endParaRPr lang="id-ID" noProof="0" dirty="0"/>
          </a:p>
        </p:txBody>
      </p:sp>
      <p:sp>
        <p:nvSpPr>
          <p:cNvPr id="5" name="Tampungan Kaki 4"/>
          <p:cNvSpPr>
            <a:spLocks noGrp="1"/>
          </p:cNvSpPr>
          <p:nvPr>
            <p:ph type="ftr" sz="quarter" idx="11"/>
          </p:nvPr>
        </p:nvSpPr>
        <p:spPr/>
        <p:txBody>
          <a:bodyPr rtlCol="0"/>
          <a:lstStyle/>
          <a:p>
            <a:endParaRPr lang="id-ID"/>
          </a:p>
        </p:txBody>
      </p:sp>
      <p:sp>
        <p:nvSpPr>
          <p:cNvPr id="6" name="Tempat Penampung Nomor Slide 5"/>
          <p:cNvSpPr>
            <a:spLocks noGrp="1"/>
          </p:cNvSpPr>
          <p:nvPr>
            <p:ph type="sldNum" sz="quarter" idx="12"/>
          </p:nvPr>
        </p:nvSpPr>
        <p:spPr>
          <a:xfrm>
            <a:off x="6941510" y="2750337"/>
            <a:ext cx="878916" cy="1356442"/>
          </a:xfrm>
        </p:spPr>
        <p:txBody>
          <a:bodyPr rtlCol="0"/>
          <a:lstStyle/>
          <a:p>
            <a:fld id="{0C94DD04-29E8-40E6-B09E-1AA637554249}" type="slidenum">
              <a:rPr lang="id-ID" smtClean="0"/>
              <a:pPr/>
              <a:t>‹#›</a:t>
            </a:fld>
            <a:endParaRPr lang="id-I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Gambar Pemandangan dengan Keterangan">
    <p:spTree>
      <p:nvGrpSpPr>
        <p:cNvPr id="1" name=""/>
        <p:cNvGrpSpPr/>
        <p:nvPr/>
      </p:nvGrpSpPr>
      <p:grpSpPr>
        <a:xfrm>
          <a:off x="0" y="0"/>
          <a:ext cx="0" cy="0"/>
          <a:chOff x="0" y="0"/>
          <a:chExt cx="0" cy="0"/>
        </a:xfrm>
      </p:grpSpPr>
      <p:pic>
        <p:nvPicPr>
          <p:cNvPr id="8" name="Gambar 7" descr="HD-ShadowLong.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5928628"/>
            <a:ext cx="7828359" cy="321164"/>
          </a:xfrm>
          <a:prstGeom prst="rect">
            <a:avLst/>
          </a:prstGeom>
        </p:spPr>
      </p:pic>
      <p:pic>
        <p:nvPicPr>
          <p:cNvPr id="9" name="Gambar 8" descr="HD-ShadowShort.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939370" y="5929622"/>
            <a:ext cx="1202248" cy="144270"/>
          </a:xfrm>
          <a:prstGeom prst="rect">
            <a:avLst/>
          </a:prstGeom>
        </p:spPr>
      </p:pic>
      <p:sp>
        <p:nvSpPr>
          <p:cNvPr id="10" name="Persegi panjang 9"/>
          <p:cNvSpPr/>
          <p:nvPr/>
        </p:nvSpPr>
        <p:spPr bwMode="ltGray">
          <a:xfrm>
            <a:off x="0" y="4567988"/>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Persegi panjang 10"/>
          <p:cNvSpPr/>
          <p:nvPr/>
        </p:nvSpPr>
        <p:spPr>
          <a:xfrm>
            <a:off x="7939371" y="4567988"/>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Judul 1"/>
          <p:cNvSpPr>
            <a:spLocks noGrp="1"/>
          </p:cNvSpPr>
          <p:nvPr>
            <p:ph type="title"/>
          </p:nvPr>
        </p:nvSpPr>
        <p:spPr>
          <a:xfrm>
            <a:off x="510242" y="4711617"/>
            <a:ext cx="7210394" cy="453051"/>
          </a:xfrm>
        </p:spPr>
        <p:txBody>
          <a:bodyPr rtlCol="0" anchor="b">
            <a:normAutofit/>
          </a:bodyPr>
          <a:lstStyle>
            <a:lvl1pPr>
              <a:defRPr sz="2400"/>
            </a:lvl1pPr>
          </a:lstStyle>
          <a:p>
            <a:pPr rtl="0"/>
            <a:r>
              <a:rPr lang="en-US" noProof="0" smtClean="0"/>
              <a:t>Click to edit Master title style</a:t>
            </a:r>
            <a:endParaRPr lang="id-ID" noProof="0" dirty="0"/>
          </a:p>
        </p:txBody>
      </p:sp>
      <p:sp>
        <p:nvSpPr>
          <p:cNvPr id="3" name="Tempat Penampung Gambar 2"/>
          <p:cNvSpPr>
            <a:spLocks noGrp="1" noChangeAspect="1"/>
          </p:cNvSpPr>
          <p:nvPr>
            <p:ph type="pic" idx="1"/>
          </p:nvPr>
        </p:nvSpPr>
        <p:spPr>
          <a:xfrm>
            <a:off x="510242" y="609598"/>
            <a:ext cx="7210394" cy="3589575"/>
          </a:xfrm>
          <a:noFill/>
          <a:ln>
            <a:noFill/>
          </a:ln>
          <a:effectLst>
            <a:outerShdw blurRad="76200" dist="63500" dir="5040000" algn="tl" rotWithShape="0">
              <a:srgbClr val="000000">
                <a:alpha val="41000"/>
              </a:srgbClr>
            </a:outerShdw>
          </a:effectLst>
        </p:spPr>
        <p:txBody>
          <a:bodyPr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US" noProof="0" smtClean="0"/>
              <a:t>Click icon to add picture</a:t>
            </a:r>
            <a:endParaRPr lang="id-ID" noProof="0" dirty="0"/>
          </a:p>
        </p:txBody>
      </p:sp>
      <p:sp>
        <p:nvSpPr>
          <p:cNvPr id="4" name="Tempat Penampung Teks 3"/>
          <p:cNvSpPr>
            <a:spLocks noGrp="1"/>
          </p:cNvSpPr>
          <p:nvPr>
            <p:ph type="body" sz="half" idx="2"/>
          </p:nvPr>
        </p:nvSpPr>
        <p:spPr>
          <a:xfrm>
            <a:off x="510239" y="5169584"/>
            <a:ext cx="7210397" cy="622971"/>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US" noProof="0" smtClean="0"/>
              <a:t>Click to edit Master text styles</a:t>
            </a:r>
          </a:p>
        </p:txBody>
      </p:sp>
      <p:sp>
        <p:nvSpPr>
          <p:cNvPr id="5" name="Tampungan Tanggal 4"/>
          <p:cNvSpPr>
            <a:spLocks noGrp="1"/>
          </p:cNvSpPr>
          <p:nvPr>
            <p:ph type="dt" sz="half" idx="10"/>
          </p:nvPr>
        </p:nvSpPr>
        <p:spPr/>
        <p:txBody>
          <a:bodyPr rtlCol="0"/>
          <a:lstStyle/>
          <a:p>
            <a:pPr rtl="0"/>
            <a:fld id="{CDFAA0B5-C4E3-4BCF-ADA3-D61556BE0F7B}" type="datetime1">
              <a:rPr lang="id-ID" noProof="0" smtClean="0"/>
              <a:pPr rtl="0"/>
              <a:t>10/03/2022</a:t>
            </a:fld>
            <a:endParaRPr lang="id-ID" noProof="0" dirty="0"/>
          </a:p>
        </p:txBody>
      </p:sp>
      <p:sp>
        <p:nvSpPr>
          <p:cNvPr id="6" name="Tampungan Kaki 5"/>
          <p:cNvSpPr>
            <a:spLocks noGrp="1"/>
          </p:cNvSpPr>
          <p:nvPr>
            <p:ph type="ftr" sz="quarter" idx="11"/>
          </p:nvPr>
        </p:nvSpPr>
        <p:spPr/>
        <p:txBody>
          <a:bodyPr rtlCol="0"/>
          <a:lstStyle/>
          <a:p>
            <a:endParaRPr lang="id-ID"/>
          </a:p>
        </p:txBody>
      </p:sp>
      <p:sp>
        <p:nvSpPr>
          <p:cNvPr id="7" name="Tempat Penampung Nomor Slide 6"/>
          <p:cNvSpPr>
            <a:spLocks noGrp="1"/>
          </p:cNvSpPr>
          <p:nvPr>
            <p:ph type="sldNum" sz="quarter" idx="12"/>
          </p:nvPr>
        </p:nvSpPr>
        <p:spPr>
          <a:xfrm>
            <a:off x="8047092" y="4711310"/>
            <a:ext cx="865613" cy="1090789"/>
          </a:xfrm>
        </p:spPr>
        <p:txBody>
          <a:bodyPr rtlCol="0"/>
          <a:lstStyle/>
          <a:p>
            <a:fld id="{0C94DD04-29E8-40E6-B09E-1AA637554249}" type="slidenum">
              <a:rPr lang="id-ID" smtClean="0"/>
              <a:pPr/>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Judul dan Keterangan">
    <p:spTree>
      <p:nvGrpSpPr>
        <p:cNvPr id="1" name=""/>
        <p:cNvGrpSpPr/>
        <p:nvPr/>
      </p:nvGrpSpPr>
      <p:grpSpPr>
        <a:xfrm>
          <a:off x="0" y="0"/>
          <a:ext cx="0" cy="0"/>
          <a:chOff x="0" y="0"/>
          <a:chExt cx="0" cy="0"/>
        </a:xfrm>
      </p:grpSpPr>
      <p:pic>
        <p:nvPicPr>
          <p:cNvPr id="8" name="Gambar 7" descr="HD-ShadowLong.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5928628"/>
            <a:ext cx="7828359" cy="321164"/>
          </a:xfrm>
          <a:prstGeom prst="rect">
            <a:avLst/>
          </a:prstGeom>
        </p:spPr>
      </p:pic>
      <p:pic>
        <p:nvPicPr>
          <p:cNvPr id="9" name="Gambar 8" descr="HD-ShadowShort.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939370" y="5929622"/>
            <a:ext cx="1202248" cy="144270"/>
          </a:xfrm>
          <a:prstGeom prst="rect">
            <a:avLst/>
          </a:prstGeom>
        </p:spPr>
      </p:pic>
      <p:sp>
        <p:nvSpPr>
          <p:cNvPr id="10" name="Persegi panjang 9"/>
          <p:cNvSpPr/>
          <p:nvPr/>
        </p:nvSpPr>
        <p:spPr bwMode="ltGray">
          <a:xfrm>
            <a:off x="0" y="4567988"/>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Persegi panjang 10"/>
          <p:cNvSpPr/>
          <p:nvPr/>
        </p:nvSpPr>
        <p:spPr>
          <a:xfrm>
            <a:off x="7939371" y="4567988"/>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Judul 1"/>
          <p:cNvSpPr>
            <a:spLocks noGrp="1"/>
          </p:cNvSpPr>
          <p:nvPr>
            <p:ph type="title"/>
          </p:nvPr>
        </p:nvSpPr>
        <p:spPr>
          <a:xfrm>
            <a:off x="510241" y="609597"/>
            <a:ext cx="7210394" cy="3592750"/>
          </a:xfrm>
        </p:spPr>
        <p:txBody>
          <a:bodyPr rtlCol="0" anchor="ctr"/>
          <a:lstStyle>
            <a:lvl1pPr>
              <a:defRPr sz="3200"/>
            </a:lvl1pPr>
          </a:lstStyle>
          <a:p>
            <a:pPr rtl="0"/>
            <a:r>
              <a:rPr lang="en-US" noProof="0" smtClean="0"/>
              <a:t>Click to edit Master title style</a:t>
            </a:r>
            <a:endParaRPr lang="id-ID" noProof="0" dirty="0"/>
          </a:p>
        </p:txBody>
      </p:sp>
      <p:sp>
        <p:nvSpPr>
          <p:cNvPr id="4" name="Tampungan Teks 3"/>
          <p:cNvSpPr>
            <a:spLocks noGrp="1"/>
          </p:cNvSpPr>
          <p:nvPr>
            <p:ph type="body" sz="half" idx="2"/>
          </p:nvPr>
        </p:nvSpPr>
        <p:spPr>
          <a:xfrm>
            <a:off x="510242" y="4711616"/>
            <a:ext cx="7210394" cy="1090789"/>
          </a:xfrm>
        </p:spPr>
        <p:txBody>
          <a:bodyPr rtlCol="0"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US" noProof="0" smtClean="0"/>
              <a:t>Click to edit Master text styles</a:t>
            </a:r>
          </a:p>
        </p:txBody>
      </p:sp>
      <p:sp>
        <p:nvSpPr>
          <p:cNvPr id="5" name="Tampungan Tanggal 4"/>
          <p:cNvSpPr>
            <a:spLocks noGrp="1"/>
          </p:cNvSpPr>
          <p:nvPr>
            <p:ph type="dt" sz="half" idx="10"/>
          </p:nvPr>
        </p:nvSpPr>
        <p:spPr/>
        <p:txBody>
          <a:bodyPr rtlCol="0"/>
          <a:lstStyle/>
          <a:p>
            <a:pPr rtl="0"/>
            <a:fld id="{2F4BE0B8-5B2C-4266-B2E1-96762193FC3D}" type="datetime1">
              <a:rPr lang="id-ID" noProof="0" smtClean="0"/>
              <a:pPr rtl="0"/>
              <a:t>10/03/2022</a:t>
            </a:fld>
            <a:endParaRPr lang="id-ID" noProof="0" dirty="0"/>
          </a:p>
        </p:txBody>
      </p:sp>
      <p:sp>
        <p:nvSpPr>
          <p:cNvPr id="6" name="Tampungan Kaki 5"/>
          <p:cNvSpPr>
            <a:spLocks noGrp="1"/>
          </p:cNvSpPr>
          <p:nvPr>
            <p:ph type="ftr" sz="quarter" idx="11"/>
          </p:nvPr>
        </p:nvSpPr>
        <p:spPr/>
        <p:txBody>
          <a:bodyPr rtlCol="0"/>
          <a:lstStyle/>
          <a:p>
            <a:endParaRPr lang="id-ID"/>
          </a:p>
        </p:txBody>
      </p:sp>
      <p:sp>
        <p:nvSpPr>
          <p:cNvPr id="7" name="Placeholder Nomor Slide 6"/>
          <p:cNvSpPr>
            <a:spLocks noGrp="1"/>
          </p:cNvSpPr>
          <p:nvPr>
            <p:ph type="sldNum" sz="quarter" idx="12"/>
          </p:nvPr>
        </p:nvSpPr>
        <p:spPr>
          <a:xfrm>
            <a:off x="8047092" y="4711616"/>
            <a:ext cx="865613" cy="1090789"/>
          </a:xfrm>
        </p:spPr>
        <p:txBody>
          <a:bodyPr rtlCol="0"/>
          <a:lstStyle/>
          <a:p>
            <a:fld id="{0C94DD04-29E8-40E6-B09E-1AA637554249}" type="slidenum">
              <a:rPr lang="id-ID" smtClean="0"/>
              <a:pPr/>
              <a:t>‹#›</a:t>
            </a:fld>
            <a:endParaRPr lang="id-I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utipan dengan Keterangan">
    <p:spTree>
      <p:nvGrpSpPr>
        <p:cNvPr id="1" name=""/>
        <p:cNvGrpSpPr/>
        <p:nvPr/>
      </p:nvGrpSpPr>
      <p:grpSpPr>
        <a:xfrm>
          <a:off x="0" y="0"/>
          <a:ext cx="0" cy="0"/>
          <a:chOff x="0" y="0"/>
          <a:chExt cx="0" cy="0"/>
        </a:xfrm>
      </p:grpSpPr>
      <p:pic>
        <p:nvPicPr>
          <p:cNvPr id="11" name="Gambar 10" descr="HD-ShadowLong.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5928628"/>
            <a:ext cx="7828359" cy="321164"/>
          </a:xfrm>
          <a:prstGeom prst="rect">
            <a:avLst/>
          </a:prstGeom>
        </p:spPr>
      </p:pic>
      <p:pic>
        <p:nvPicPr>
          <p:cNvPr id="13" name="Gambar 12" descr="HD-ShadowShort.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939370" y="5929622"/>
            <a:ext cx="1202248" cy="144270"/>
          </a:xfrm>
          <a:prstGeom prst="rect">
            <a:avLst/>
          </a:prstGeom>
        </p:spPr>
      </p:pic>
      <p:sp>
        <p:nvSpPr>
          <p:cNvPr id="14" name="Persegi panjang 13"/>
          <p:cNvSpPr/>
          <p:nvPr/>
        </p:nvSpPr>
        <p:spPr bwMode="ltGray">
          <a:xfrm>
            <a:off x="0" y="4567988"/>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Persegi panjang 14"/>
          <p:cNvSpPr/>
          <p:nvPr/>
        </p:nvSpPr>
        <p:spPr>
          <a:xfrm>
            <a:off x="7939371" y="4567988"/>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Judul 1"/>
          <p:cNvSpPr>
            <a:spLocks noGrp="1"/>
          </p:cNvSpPr>
          <p:nvPr>
            <p:ph type="title"/>
          </p:nvPr>
        </p:nvSpPr>
        <p:spPr>
          <a:xfrm>
            <a:off x="845892" y="609598"/>
            <a:ext cx="6539158" cy="3036061"/>
          </a:xfrm>
        </p:spPr>
        <p:txBody>
          <a:bodyPr rtlCol="0" anchor="ctr"/>
          <a:lstStyle>
            <a:lvl1pPr>
              <a:defRPr sz="3200"/>
            </a:lvl1pPr>
          </a:lstStyle>
          <a:p>
            <a:pPr rtl="0"/>
            <a:r>
              <a:rPr lang="en-US" noProof="0" smtClean="0"/>
              <a:t>Click to edit Master title style</a:t>
            </a:r>
            <a:endParaRPr lang="id-ID" noProof="0" dirty="0"/>
          </a:p>
        </p:txBody>
      </p:sp>
      <p:sp>
        <p:nvSpPr>
          <p:cNvPr id="12" name="Tampungan Teks 3"/>
          <p:cNvSpPr>
            <a:spLocks noGrp="1"/>
          </p:cNvSpPr>
          <p:nvPr>
            <p:ph type="body" sz="half" idx="13"/>
          </p:nvPr>
        </p:nvSpPr>
        <p:spPr>
          <a:xfrm>
            <a:off x="1051717" y="3653379"/>
            <a:ext cx="6117434" cy="548968"/>
          </a:xfrm>
        </p:spPr>
        <p:txBody>
          <a:bodyPr rtlCol="0"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US" noProof="0" smtClean="0"/>
              <a:t>Click to edit Master text styles</a:t>
            </a:r>
          </a:p>
        </p:txBody>
      </p:sp>
      <p:sp>
        <p:nvSpPr>
          <p:cNvPr id="4" name="Placeholder Teks 3"/>
          <p:cNvSpPr>
            <a:spLocks noGrp="1"/>
          </p:cNvSpPr>
          <p:nvPr>
            <p:ph type="body" sz="half" idx="2"/>
          </p:nvPr>
        </p:nvSpPr>
        <p:spPr>
          <a:xfrm>
            <a:off x="510242" y="4711616"/>
            <a:ext cx="7210394" cy="1090789"/>
          </a:xfrm>
        </p:spPr>
        <p:txBody>
          <a:bodyPr rtlCol="0"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US" noProof="0" smtClean="0"/>
              <a:t>Click to edit Master text styles</a:t>
            </a:r>
          </a:p>
        </p:txBody>
      </p:sp>
      <p:sp>
        <p:nvSpPr>
          <p:cNvPr id="5" name="Tampungan Tanggal 4"/>
          <p:cNvSpPr>
            <a:spLocks noGrp="1"/>
          </p:cNvSpPr>
          <p:nvPr>
            <p:ph type="dt" sz="half" idx="10"/>
          </p:nvPr>
        </p:nvSpPr>
        <p:spPr/>
        <p:txBody>
          <a:bodyPr rtlCol="0"/>
          <a:lstStyle/>
          <a:p>
            <a:pPr rtl="0"/>
            <a:fld id="{18A04638-3A19-4E07-B3C9-ECBC59BF66A2}" type="datetime1">
              <a:rPr lang="id-ID" noProof="0" smtClean="0"/>
              <a:pPr rtl="0"/>
              <a:t>10/03/2022</a:t>
            </a:fld>
            <a:endParaRPr lang="id-ID" noProof="0" dirty="0"/>
          </a:p>
        </p:txBody>
      </p:sp>
      <p:sp>
        <p:nvSpPr>
          <p:cNvPr id="6" name="Tampungan Kaki 5"/>
          <p:cNvSpPr>
            <a:spLocks noGrp="1"/>
          </p:cNvSpPr>
          <p:nvPr>
            <p:ph type="ftr" sz="quarter" idx="11"/>
          </p:nvPr>
        </p:nvSpPr>
        <p:spPr/>
        <p:txBody>
          <a:bodyPr rtlCol="0"/>
          <a:lstStyle/>
          <a:p>
            <a:endParaRPr lang="id-ID"/>
          </a:p>
        </p:txBody>
      </p:sp>
      <p:sp>
        <p:nvSpPr>
          <p:cNvPr id="7" name="Tempat Penampung Nomor Slide 6"/>
          <p:cNvSpPr>
            <a:spLocks noGrp="1"/>
          </p:cNvSpPr>
          <p:nvPr>
            <p:ph type="sldNum" sz="quarter" idx="12"/>
          </p:nvPr>
        </p:nvSpPr>
        <p:spPr>
          <a:xfrm>
            <a:off x="8047092" y="4709926"/>
            <a:ext cx="865613" cy="1090789"/>
          </a:xfrm>
        </p:spPr>
        <p:txBody>
          <a:bodyPr rtlCol="0"/>
          <a:lstStyle/>
          <a:p>
            <a:fld id="{0C94DD04-29E8-40E6-B09E-1AA637554249}" type="slidenum">
              <a:rPr lang="id-ID" smtClean="0"/>
              <a:pPr/>
              <a:t>‹#›</a:t>
            </a:fld>
            <a:endParaRPr lang="id-ID"/>
          </a:p>
        </p:txBody>
      </p:sp>
      <p:sp>
        <p:nvSpPr>
          <p:cNvPr id="16" name="Kotak Teks 15"/>
          <p:cNvSpPr txBox="1"/>
          <p:nvPr/>
        </p:nvSpPr>
        <p:spPr>
          <a:xfrm>
            <a:off x="437679" y="748116"/>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rtl="0"/>
            <a:r>
              <a:rPr lang="id-ID" sz="7200" noProof="0" dirty="0">
                <a:solidFill>
                  <a:schemeClr val="tx1"/>
                </a:solidFill>
                <a:effectLst/>
              </a:rPr>
              <a:t>“</a:t>
            </a:r>
          </a:p>
        </p:txBody>
      </p:sp>
      <p:sp>
        <p:nvSpPr>
          <p:cNvPr id="17" name="Kotak Teks 16"/>
          <p:cNvSpPr txBox="1"/>
          <p:nvPr/>
        </p:nvSpPr>
        <p:spPr>
          <a:xfrm>
            <a:off x="7247107" y="3033524"/>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rtl="0"/>
            <a:r>
              <a:rPr lang="id-ID" sz="7200" noProof="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u Nama">
    <p:spTree>
      <p:nvGrpSpPr>
        <p:cNvPr id="1" name=""/>
        <p:cNvGrpSpPr/>
        <p:nvPr/>
      </p:nvGrpSpPr>
      <p:grpSpPr>
        <a:xfrm>
          <a:off x="0" y="0"/>
          <a:ext cx="0" cy="0"/>
          <a:chOff x="0" y="0"/>
          <a:chExt cx="0" cy="0"/>
        </a:xfrm>
      </p:grpSpPr>
      <p:pic>
        <p:nvPicPr>
          <p:cNvPr id="9" name="Gambar 8" descr="HD-ShadowLong.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5928628"/>
            <a:ext cx="7828359" cy="321164"/>
          </a:xfrm>
          <a:prstGeom prst="rect">
            <a:avLst/>
          </a:prstGeom>
        </p:spPr>
      </p:pic>
      <p:pic>
        <p:nvPicPr>
          <p:cNvPr id="10" name="Gambar 9" descr="HD-ShadowShort.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939370" y="5929622"/>
            <a:ext cx="1202248" cy="144270"/>
          </a:xfrm>
          <a:prstGeom prst="rect">
            <a:avLst/>
          </a:prstGeom>
        </p:spPr>
      </p:pic>
      <p:sp>
        <p:nvSpPr>
          <p:cNvPr id="11" name="Persegi panjang 10"/>
          <p:cNvSpPr/>
          <p:nvPr/>
        </p:nvSpPr>
        <p:spPr bwMode="ltGray">
          <a:xfrm>
            <a:off x="0" y="4567988"/>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Persegi panjang 11"/>
          <p:cNvSpPr/>
          <p:nvPr/>
        </p:nvSpPr>
        <p:spPr>
          <a:xfrm>
            <a:off x="7939371" y="4567988"/>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Judul 1"/>
          <p:cNvSpPr>
            <a:spLocks noGrp="1"/>
          </p:cNvSpPr>
          <p:nvPr>
            <p:ph type="title"/>
          </p:nvPr>
        </p:nvSpPr>
        <p:spPr>
          <a:xfrm>
            <a:off x="510239" y="4711616"/>
            <a:ext cx="7210397" cy="588535"/>
          </a:xfrm>
        </p:spPr>
        <p:txBody>
          <a:bodyPr rtlCol="0" anchor="b"/>
          <a:lstStyle>
            <a:lvl1pPr>
              <a:defRPr sz="3200"/>
            </a:lvl1pPr>
          </a:lstStyle>
          <a:p>
            <a:pPr rtl="0"/>
            <a:r>
              <a:rPr lang="en-US" noProof="0" smtClean="0"/>
              <a:t>Click to edit Master title style</a:t>
            </a:r>
            <a:endParaRPr lang="id-ID" noProof="0" dirty="0"/>
          </a:p>
        </p:txBody>
      </p:sp>
      <p:sp>
        <p:nvSpPr>
          <p:cNvPr id="4" name="Tempat Penampung Teks 3"/>
          <p:cNvSpPr>
            <a:spLocks noGrp="1"/>
          </p:cNvSpPr>
          <p:nvPr>
            <p:ph type="body" sz="half" idx="2"/>
          </p:nvPr>
        </p:nvSpPr>
        <p:spPr>
          <a:xfrm>
            <a:off x="510240" y="5300150"/>
            <a:ext cx="7210397" cy="502255"/>
          </a:xfrm>
        </p:spPr>
        <p:txBody>
          <a:bodyPr rtlCol="0"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US" noProof="0" smtClean="0"/>
              <a:t>Click to edit Master text styles</a:t>
            </a:r>
          </a:p>
        </p:txBody>
      </p:sp>
      <p:sp>
        <p:nvSpPr>
          <p:cNvPr id="5" name="Tampungan Tanggal 4"/>
          <p:cNvSpPr>
            <a:spLocks noGrp="1"/>
          </p:cNvSpPr>
          <p:nvPr>
            <p:ph type="dt" sz="half" idx="10"/>
          </p:nvPr>
        </p:nvSpPr>
        <p:spPr/>
        <p:txBody>
          <a:bodyPr rtlCol="0"/>
          <a:lstStyle/>
          <a:p>
            <a:pPr rtl="0"/>
            <a:fld id="{9D8F3950-C4AF-4880-9A54-70D54BD0BC5A}" type="datetime1">
              <a:rPr lang="id-ID" noProof="0" smtClean="0"/>
              <a:pPr rtl="0"/>
              <a:t>10/03/2022</a:t>
            </a:fld>
            <a:endParaRPr lang="id-ID" noProof="0" dirty="0"/>
          </a:p>
        </p:txBody>
      </p:sp>
      <p:sp>
        <p:nvSpPr>
          <p:cNvPr id="6" name="Tampungan Kaki 5"/>
          <p:cNvSpPr>
            <a:spLocks noGrp="1"/>
          </p:cNvSpPr>
          <p:nvPr>
            <p:ph type="ftr" sz="quarter" idx="11"/>
          </p:nvPr>
        </p:nvSpPr>
        <p:spPr/>
        <p:txBody>
          <a:bodyPr rtlCol="0"/>
          <a:lstStyle/>
          <a:p>
            <a:endParaRPr lang="id-ID"/>
          </a:p>
        </p:txBody>
      </p:sp>
      <p:sp>
        <p:nvSpPr>
          <p:cNvPr id="7" name="Tempat Penampung Nomor Slide 6"/>
          <p:cNvSpPr>
            <a:spLocks noGrp="1"/>
          </p:cNvSpPr>
          <p:nvPr>
            <p:ph type="sldNum" sz="quarter" idx="12"/>
          </p:nvPr>
        </p:nvSpPr>
        <p:spPr>
          <a:xfrm>
            <a:off x="8047092" y="4709926"/>
            <a:ext cx="865613" cy="1090789"/>
          </a:xfrm>
        </p:spPr>
        <p:txBody>
          <a:bodyPr rtlCol="0"/>
          <a:lstStyle/>
          <a:p>
            <a:fld id="{0C94DD04-29E8-40E6-B09E-1AA637554249}" type="slidenum">
              <a:rPr lang="id-ID" smtClean="0"/>
              <a:pPr/>
              <a:t>‹#›</a:t>
            </a:fld>
            <a:endParaRPr lang="id-ID"/>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om">
    <p:spTree>
      <p:nvGrpSpPr>
        <p:cNvPr id="1" name=""/>
        <p:cNvGrpSpPr/>
        <p:nvPr/>
      </p:nvGrpSpPr>
      <p:grpSpPr>
        <a:xfrm>
          <a:off x="0" y="0"/>
          <a:ext cx="0" cy="0"/>
          <a:chOff x="0" y="0"/>
          <a:chExt cx="0" cy="0"/>
        </a:xfrm>
      </p:grpSpPr>
      <p:pic>
        <p:nvPicPr>
          <p:cNvPr id="13" name="Gambar 12" descr="HD-ShadowLong.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1970240"/>
            <a:ext cx="7828359" cy="321164"/>
          </a:xfrm>
          <a:prstGeom prst="rect">
            <a:avLst/>
          </a:prstGeom>
        </p:spPr>
      </p:pic>
      <p:pic>
        <p:nvPicPr>
          <p:cNvPr id="14" name="Gambar 13" descr="HD-ShadowShort.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939370" y="1971234"/>
            <a:ext cx="1202248" cy="144270"/>
          </a:xfrm>
          <a:prstGeom prst="rect">
            <a:avLst/>
          </a:prstGeom>
        </p:spPr>
      </p:pic>
      <p:sp>
        <p:nvSpPr>
          <p:cNvPr id="16" name="Persegi panjang 15"/>
          <p:cNvSpPr/>
          <p:nvPr/>
        </p:nvSpPr>
        <p:spPr bwMode="ltGray">
          <a:xfrm>
            <a:off x="0" y="609600"/>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Persegi panjang 16"/>
          <p:cNvSpPr/>
          <p:nvPr/>
        </p:nvSpPr>
        <p:spPr>
          <a:xfrm>
            <a:off x="7939371" y="609600"/>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Judul 1"/>
          <p:cNvSpPr>
            <a:spLocks noGrp="1"/>
          </p:cNvSpPr>
          <p:nvPr>
            <p:ph type="title"/>
          </p:nvPr>
        </p:nvSpPr>
        <p:spPr>
          <a:xfrm>
            <a:off x="501916" y="753228"/>
            <a:ext cx="7218720" cy="1080938"/>
          </a:xfrm>
        </p:spPr>
        <p:txBody>
          <a:bodyPr rtlCol="0"/>
          <a:lstStyle/>
          <a:p>
            <a:pPr rtl="0"/>
            <a:r>
              <a:rPr lang="en-US" noProof="0" smtClean="0"/>
              <a:t>Click to edit Master title style</a:t>
            </a:r>
            <a:endParaRPr lang="id-ID" noProof="0" dirty="0"/>
          </a:p>
        </p:txBody>
      </p:sp>
      <p:sp>
        <p:nvSpPr>
          <p:cNvPr id="7" name="Tempat Penampung Teks 2"/>
          <p:cNvSpPr>
            <a:spLocks noGrp="1"/>
          </p:cNvSpPr>
          <p:nvPr>
            <p:ph type="body" idx="1"/>
          </p:nvPr>
        </p:nvSpPr>
        <p:spPr>
          <a:xfrm>
            <a:off x="495709" y="2336873"/>
            <a:ext cx="2302526" cy="576262"/>
          </a:xfrm>
        </p:spPr>
        <p:txBody>
          <a:bodyPr rtlCol="0"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noProof="0" smtClean="0"/>
              <a:t>Click to edit Master text styles</a:t>
            </a:r>
          </a:p>
        </p:txBody>
      </p:sp>
      <p:sp>
        <p:nvSpPr>
          <p:cNvPr id="8" name="Tempat Penampung Teks 3"/>
          <p:cNvSpPr>
            <a:spLocks noGrp="1"/>
          </p:cNvSpPr>
          <p:nvPr>
            <p:ph type="body" sz="half" idx="15"/>
          </p:nvPr>
        </p:nvSpPr>
        <p:spPr>
          <a:xfrm>
            <a:off x="510241" y="3022674"/>
            <a:ext cx="2287277" cy="2913513"/>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n-US" noProof="0" smtClean="0"/>
              <a:t>Click to edit Master text styles</a:t>
            </a:r>
          </a:p>
        </p:txBody>
      </p:sp>
      <p:sp>
        <p:nvSpPr>
          <p:cNvPr id="9" name="Tempat Penampung Teks 4"/>
          <p:cNvSpPr>
            <a:spLocks noGrp="1"/>
          </p:cNvSpPr>
          <p:nvPr>
            <p:ph type="body" sz="quarter" idx="3"/>
          </p:nvPr>
        </p:nvSpPr>
        <p:spPr>
          <a:xfrm>
            <a:off x="2967019" y="2336873"/>
            <a:ext cx="2297430" cy="576262"/>
          </a:xfrm>
        </p:spPr>
        <p:txBody>
          <a:bodyPr rtlCol="0"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noProof="0" smtClean="0"/>
              <a:t>Click to edit Master text styles</a:t>
            </a:r>
          </a:p>
        </p:txBody>
      </p:sp>
      <p:sp>
        <p:nvSpPr>
          <p:cNvPr id="10" name="Tempat Penampung Teks 3"/>
          <p:cNvSpPr>
            <a:spLocks noGrp="1"/>
          </p:cNvSpPr>
          <p:nvPr>
            <p:ph type="body" sz="half" idx="16"/>
          </p:nvPr>
        </p:nvSpPr>
        <p:spPr>
          <a:xfrm>
            <a:off x="2959103" y="3022674"/>
            <a:ext cx="2297430" cy="2913513"/>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n-US" noProof="0" smtClean="0"/>
              <a:t>Click to edit Master text styles</a:t>
            </a:r>
          </a:p>
        </p:txBody>
      </p:sp>
      <p:sp>
        <p:nvSpPr>
          <p:cNvPr id="11" name="Tempat Penampung Teks 4"/>
          <p:cNvSpPr>
            <a:spLocks noGrp="1"/>
          </p:cNvSpPr>
          <p:nvPr>
            <p:ph type="body" sz="quarter" idx="13"/>
          </p:nvPr>
        </p:nvSpPr>
        <p:spPr>
          <a:xfrm>
            <a:off x="5418117" y="2336873"/>
            <a:ext cx="2302519" cy="576262"/>
          </a:xfrm>
        </p:spPr>
        <p:txBody>
          <a:bodyPr rtlCol="0"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noProof="0" smtClean="0"/>
              <a:t>Click to edit Master text styles</a:t>
            </a:r>
          </a:p>
        </p:txBody>
      </p:sp>
      <p:sp>
        <p:nvSpPr>
          <p:cNvPr id="12" name="Tempat Penampung Teks 3"/>
          <p:cNvSpPr>
            <a:spLocks noGrp="1"/>
          </p:cNvSpPr>
          <p:nvPr>
            <p:ph type="body" sz="half" idx="17"/>
          </p:nvPr>
        </p:nvSpPr>
        <p:spPr>
          <a:xfrm>
            <a:off x="5418117" y="3022674"/>
            <a:ext cx="2302519" cy="2913513"/>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n-US" noProof="0" smtClean="0"/>
              <a:t>Click to edit Master text styles</a:t>
            </a:r>
          </a:p>
        </p:txBody>
      </p:sp>
      <p:sp>
        <p:nvSpPr>
          <p:cNvPr id="3" name="Tampungan Tanggal 2"/>
          <p:cNvSpPr>
            <a:spLocks noGrp="1"/>
          </p:cNvSpPr>
          <p:nvPr>
            <p:ph type="dt" sz="half" idx="10"/>
          </p:nvPr>
        </p:nvSpPr>
        <p:spPr/>
        <p:txBody>
          <a:bodyPr rtlCol="0"/>
          <a:lstStyle/>
          <a:p>
            <a:pPr rtl="0"/>
            <a:fld id="{3598056D-3D2E-4135-96B7-4D89D7BA1F65}" type="datetime1">
              <a:rPr lang="id-ID" noProof="0" smtClean="0"/>
              <a:pPr rtl="0"/>
              <a:t>10/03/2022</a:t>
            </a:fld>
            <a:endParaRPr lang="id-ID" noProof="0" dirty="0"/>
          </a:p>
        </p:txBody>
      </p:sp>
      <p:sp>
        <p:nvSpPr>
          <p:cNvPr id="4" name="Tampungan Kaki 3"/>
          <p:cNvSpPr>
            <a:spLocks noGrp="1"/>
          </p:cNvSpPr>
          <p:nvPr>
            <p:ph type="ftr" sz="quarter" idx="11"/>
          </p:nvPr>
        </p:nvSpPr>
        <p:spPr/>
        <p:txBody>
          <a:bodyPr rtlCol="0"/>
          <a:lstStyle/>
          <a:p>
            <a:endParaRPr lang="id-ID"/>
          </a:p>
        </p:txBody>
      </p:sp>
      <p:sp>
        <p:nvSpPr>
          <p:cNvPr id="5" name="Tempat Penampung Nomor Slide 4"/>
          <p:cNvSpPr>
            <a:spLocks noGrp="1"/>
          </p:cNvSpPr>
          <p:nvPr>
            <p:ph type="sldNum" sz="quarter" idx="12"/>
          </p:nvPr>
        </p:nvSpPr>
        <p:spPr/>
        <p:txBody>
          <a:bodyPr rtlCol="0"/>
          <a:lstStyle/>
          <a:p>
            <a:fld id="{0C94DD04-29E8-40E6-B09E-1AA637554249}" type="slidenum">
              <a:rPr lang="id-ID" smtClean="0"/>
              <a:pPr/>
              <a:t>‹#›</a:t>
            </a:fld>
            <a:endParaRPr lang="id-ID"/>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Kolom Gambar">
    <p:spTree>
      <p:nvGrpSpPr>
        <p:cNvPr id="1" name=""/>
        <p:cNvGrpSpPr/>
        <p:nvPr/>
      </p:nvGrpSpPr>
      <p:grpSpPr>
        <a:xfrm>
          <a:off x="0" y="0"/>
          <a:ext cx="0" cy="0"/>
          <a:chOff x="0" y="0"/>
          <a:chExt cx="0" cy="0"/>
        </a:xfrm>
      </p:grpSpPr>
      <p:pic>
        <p:nvPicPr>
          <p:cNvPr id="15" name="Gambar 14" descr="HD-ShadowLong.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1970240"/>
            <a:ext cx="7828359" cy="321164"/>
          </a:xfrm>
          <a:prstGeom prst="rect">
            <a:avLst/>
          </a:prstGeom>
        </p:spPr>
      </p:pic>
      <p:pic>
        <p:nvPicPr>
          <p:cNvPr id="16" name="Gambar 15" descr="HD-ShadowShort.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939370" y="1971234"/>
            <a:ext cx="1202248" cy="144270"/>
          </a:xfrm>
          <a:prstGeom prst="rect">
            <a:avLst/>
          </a:prstGeom>
        </p:spPr>
      </p:pic>
      <p:sp>
        <p:nvSpPr>
          <p:cNvPr id="17" name="Persegi panjang 16"/>
          <p:cNvSpPr/>
          <p:nvPr/>
        </p:nvSpPr>
        <p:spPr bwMode="ltGray">
          <a:xfrm>
            <a:off x="0" y="609600"/>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Persegi panjang 17"/>
          <p:cNvSpPr/>
          <p:nvPr/>
        </p:nvSpPr>
        <p:spPr>
          <a:xfrm>
            <a:off x="7939371" y="609600"/>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Judul 1"/>
          <p:cNvSpPr>
            <a:spLocks noGrp="1"/>
          </p:cNvSpPr>
          <p:nvPr>
            <p:ph type="title"/>
          </p:nvPr>
        </p:nvSpPr>
        <p:spPr>
          <a:xfrm>
            <a:off x="510241" y="753228"/>
            <a:ext cx="7210395" cy="1080938"/>
          </a:xfrm>
        </p:spPr>
        <p:txBody>
          <a:bodyPr rtlCol="0"/>
          <a:lstStyle/>
          <a:p>
            <a:pPr rtl="0"/>
            <a:r>
              <a:rPr lang="en-US" noProof="0" smtClean="0"/>
              <a:t>Click to edit Master title style</a:t>
            </a:r>
            <a:endParaRPr lang="id-ID" noProof="0" dirty="0"/>
          </a:p>
        </p:txBody>
      </p:sp>
      <p:sp>
        <p:nvSpPr>
          <p:cNvPr id="19" name="Tampungan Teks 2"/>
          <p:cNvSpPr>
            <a:spLocks noGrp="1"/>
          </p:cNvSpPr>
          <p:nvPr>
            <p:ph type="body" idx="1"/>
          </p:nvPr>
        </p:nvSpPr>
        <p:spPr>
          <a:xfrm>
            <a:off x="510239" y="4297503"/>
            <a:ext cx="2287279" cy="576262"/>
          </a:xfrm>
        </p:spPr>
        <p:txBody>
          <a:bodyPr rtlCol="0"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noProof="0" smtClean="0"/>
              <a:t>Click to edit Master text styles</a:t>
            </a:r>
          </a:p>
        </p:txBody>
      </p:sp>
      <p:sp>
        <p:nvSpPr>
          <p:cNvPr id="20" name="Tempat Penampung Gambar 2"/>
          <p:cNvSpPr>
            <a:spLocks noGrp="1" noChangeAspect="1"/>
          </p:cNvSpPr>
          <p:nvPr>
            <p:ph type="pic" idx="15"/>
          </p:nvPr>
        </p:nvSpPr>
        <p:spPr>
          <a:xfrm>
            <a:off x="510239" y="2336873"/>
            <a:ext cx="2287279" cy="1524000"/>
          </a:xfrm>
          <a:prstGeom prst="roundRect">
            <a:avLst>
              <a:gd name="adj" fmla="val 0"/>
            </a:avLst>
          </a:prstGeom>
          <a:effectLst>
            <a:outerShdw blurRad="50800" dist="50800" dir="5400000" algn="tl" rotWithShape="0">
              <a:srgbClr val="000000">
                <a:alpha val="43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en-US" noProof="0" smtClean="0"/>
              <a:t>Click icon to add picture</a:t>
            </a:r>
            <a:endParaRPr lang="id-ID" noProof="0" dirty="0"/>
          </a:p>
        </p:txBody>
      </p:sp>
      <p:sp>
        <p:nvSpPr>
          <p:cNvPr id="21" name="Tempat Penampung Teks 3"/>
          <p:cNvSpPr>
            <a:spLocks noGrp="1"/>
          </p:cNvSpPr>
          <p:nvPr>
            <p:ph type="body" sz="half" idx="18"/>
          </p:nvPr>
        </p:nvSpPr>
        <p:spPr>
          <a:xfrm>
            <a:off x="510239" y="4873765"/>
            <a:ext cx="2287279" cy="1062422"/>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n-US" noProof="0" smtClean="0"/>
              <a:t>Click to edit Master text styles</a:t>
            </a:r>
          </a:p>
        </p:txBody>
      </p:sp>
      <p:sp>
        <p:nvSpPr>
          <p:cNvPr id="22" name="Tempat Penampung Teks 4"/>
          <p:cNvSpPr>
            <a:spLocks noGrp="1"/>
          </p:cNvSpPr>
          <p:nvPr>
            <p:ph type="body" sz="quarter" idx="3"/>
          </p:nvPr>
        </p:nvSpPr>
        <p:spPr>
          <a:xfrm>
            <a:off x="2959103" y="4297503"/>
            <a:ext cx="2297430" cy="576262"/>
          </a:xfrm>
        </p:spPr>
        <p:txBody>
          <a:bodyPr rtlCol="0"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noProof="0" smtClean="0"/>
              <a:t>Click to edit Master text styles</a:t>
            </a:r>
          </a:p>
        </p:txBody>
      </p:sp>
      <p:sp>
        <p:nvSpPr>
          <p:cNvPr id="23" name="Tempat Penampung Gambar 2"/>
          <p:cNvSpPr>
            <a:spLocks noGrp="1" noChangeAspect="1"/>
          </p:cNvSpPr>
          <p:nvPr>
            <p:ph type="pic" idx="21"/>
          </p:nvPr>
        </p:nvSpPr>
        <p:spPr>
          <a:xfrm>
            <a:off x="2959103" y="2336873"/>
            <a:ext cx="2297430" cy="1524000"/>
          </a:xfrm>
          <a:prstGeom prst="roundRect">
            <a:avLst>
              <a:gd name="adj" fmla="val 0"/>
            </a:avLst>
          </a:prstGeom>
          <a:effectLst>
            <a:outerShdw blurRad="50800" dist="50800" dir="5400000" algn="tl" rotWithShape="0">
              <a:srgbClr val="000000">
                <a:alpha val="43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en-US" noProof="0" smtClean="0"/>
              <a:t>Click icon to add picture</a:t>
            </a:r>
            <a:endParaRPr lang="id-ID" noProof="0" dirty="0"/>
          </a:p>
        </p:txBody>
      </p:sp>
      <p:sp>
        <p:nvSpPr>
          <p:cNvPr id="24" name="Tempat Penampung Teks 3"/>
          <p:cNvSpPr>
            <a:spLocks noGrp="1"/>
          </p:cNvSpPr>
          <p:nvPr>
            <p:ph type="body" sz="half" idx="19"/>
          </p:nvPr>
        </p:nvSpPr>
        <p:spPr>
          <a:xfrm>
            <a:off x="2958088" y="4873764"/>
            <a:ext cx="2300473" cy="1062422"/>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n-US" noProof="0" smtClean="0"/>
              <a:t>Click to edit Master text styles</a:t>
            </a:r>
          </a:p>
        </p:txBody>
      </p:sp>
      <p:sp>
        <p:nvSpPr>
          <p:cNvPr id="25" name="Tempat Penampung Teks 4"/>
          <p:cNvSpPr>
            <a:spLocks noGrp="1"/>
          </p:cNvSpPr>
          <p:nvPr>
            <p:ph type="body" sz="quarter" idx="13"/>
          </p:nvPr>
        </p:nvSpPr>
        <p:spPr>
          <a:xfrm>
            <a:off x="5423009" y="4297503"/>
            <a:ext cx="2297629" cy="576262"/>
          </a:xfrm>
        </p:spPr>
        <p:txBody>
          <a:bodyPr rtlCol="0"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noProof="0" smtClean="0"/>
              <a:t>Click to edit Master text styles</a:t>
            </a:r>
          </a:p>
        </p:txBody>
      </p:sp>
      <p:sp>
        <p:nvSpPr>
          <p:cNvPr id="26" name="Tempat Penampung Gambar 2"/>
          <p:cNvSpPr>
            <a:spLocks noGrp="1" noChangeAspect="1"/>
          </p:cNvSpPr>
          <p:nvPr>
            <p:ph type="pic" idx="22"/>
          </p:nvPr>
        </p:nvSpPr>
        <p:spPr>
          <a:xfrm>
            <a:off x="5423008" y="2336873"/>
            <a:ext cx="2297629" cy="1524000"/>
          </a:xfrm>
          <a:prstGeom prst="roundRect">
            <a:avLst>
              <a:gd name="adj" fmla="val 0"/>
            </a:avLst>
          </a:prstGeom>
          <a:effectLst>
            <a:outerShdw blurRad="50800" dist="50800" dir="5400000" algn="tl" rotWithShape="0">
              <a:srgbClr val="000000">
                <a:alpha val="43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en-US" noProof="0" smtClean="0"/>
              <a:t>Click icon to add picture</a:t>
            </a:r>
            <a:endParaRPr lang="id-ID" noProof="0" dirty="0"/>
          </a:p>
        </p:txBody>
      </p:sp>
      <p:sp>
        <p:nvSpPr>
          <p:cNvPr id="27" name="Tempat Penampung Teks 3"/>
          <p:cNvSpPr>
            <a:spLocks noGrp="1"/>
          </p:cNvSpPr>
          <p:nvPr>
            <p:ph type="body" sz="half" idx="20"/>
          </p:nvPr>
        </p:nvSpPr>
        <p:spPr>
          <a:xfrm>
            <a:off x="5422915" y="4873762"/>
            <a:ext cx="2300672" cy="1062422"/>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n-US" noProof="0" smtClean="0"/>
              <a:t>Click to edit Master text styles</a:t>
            </a:r>
          </a:p>
        </p:txBody>
      </p:sp>
      <p:sp>
        <p:nvSpPr>
          <p:cNvPr id="3" name="Tampungan Tanggal 2"/>
          <p:cNvSpPr>
            <a:spLocks noGrp="1"/>
          </p:cNvSpPr>
          <p:nvPr>
            <p:ph type="dt" sz="half" idx="10"/>
          </p:nvPr>
        </p:nvSpPr>
        <p:spPr/>
        <p:txBody>
          <a:bodyPr rtlCol="0"/>
          <a:lstStyle/>
          <a:p>
            <a:pPr rtl="0"/>
            <a:fld id="{D61E03AB-0CD6-431D-B2BC-471B4542CEA3}" type="datetime1">
              <a:rPr lang="id-ID" noProof="0" smtClean="0"/>
              <a:pPr rtl="0"/>
              <a:t>10/03/2022</a:t>
            </a:fld>
            <a:endParaRPr lang="id-ID" noProof="0" dirty="0"/>
          </a:p>
        </p:txBody>
      </p:sp>
      <p:sp>
        <p:nvSpPr>
          <p:cNvPr id="4" name="Tampungan Kaki 3"/>
          <p:cNvSpPr>
            <a:spLocks noGrp="1"/>
          </p:cNvSpPr>
          <p:nvPr>
            <p:ph type="ftr" sz="quarter" idx="11"/>
          </p:nvPr>
        </p:nvSpPr>
        <p:spPr/>
        <p:txBody>
          <a:bodyPr rtlCol="0"/>
          <a:lstStyle/>
          <a:p>
            <a:endParaRPr lang="id-ID"/>
          </a:p>
        </p:txBody>
      </p:sp>
      <p:sp>
        <p:nvSpPr>
          <p:cNvPr id="5" name="Tempat Penampung Nomor Slide 4"/>
          <p:cNvSpPr>
            <a:spLocks noGrp="1"/>
          </p:cNvSpPr>
          <p:nvPr>
            <p:ph type="sldNum" sz="quarter" idx="12"/>
          </p:nvPr>
        </p:nvSpPr>
        <p:spPr/>
        <p:txBody>
          <a:bodyPr rtlCol="0"/>
          <a:lstStyle/>
          <a:p>
            <a:fld id="{0C94DD04-29E8-40E6-B09E-1AA637554249}" type="slidenum">
              <a:rPr lang="id-ID" smtClean="0"/>
              <a:pPr/>
              <a:t>‹#›</a:t>
            </a:fld>
            <a:endParaRPr lang="id-ID"/>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Judul dan Teks Vertikal">
    <p:spTree>
      <p:nvGrpSpPr>
        <p:cNvPr id="1" name=""/>
        <p:cNvGrpSpPr/>
        <p:nvPr/>
      </p:nvGrpSpPr>
      <p:grpSpPr>
        <a:xfrm>
          <a:off x="0" y="0"/>
          <a:ext cx="0" cy="0"/>
          <a:chOff x="0" y="0"/>
          <a:chExt cx="0" cy="0"/>
        </a:xfrm>
      </p:grpSpPr>
      <p:pic>
        <p:nvPicPr>
          <p:cNvPr id="7" name="Gambar 6" descr="HD-ShadowLong.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1970240"/>
            <a:ext cx="7828359" cy="321164"/>
          </a:xfrm>
          <a:prstGeom prst="rect">
            <a:avLst/>
          </a:prstGeom>
        </p:spPr>
      </p:pic>
      <p:pic>
        <p:nvPicPr>
          <p:cNvPr id="8" name="Gambar 7" descr="HD-ShadowShort.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939370" y="1971234"/>
            <a:ext cx="1202248" cy="144270"/>
          </a:xfrm>
          <a:prstGeom prst="rect">
            <a:avLst/>
          </a:prstGeom>
        </p:spPr>
      </p:pic>
      <p:sp>
        <p:nvSpPr>
          <p:cNvPr id="9" name="Persegi panjang 8"/>
          <p:cNvSpPr/>
          <p:nvPr/>
        </p:nvSpPr>
        <p:spPr bwMode="ltGray">
          <a:xfrm>
            <a:off x="0" y="609600"/>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Persegi panjang 9"/>
          <p:cNvSpPr/>
          <p:nvPr/>
        </p:nvSpPr>
        <p:spPr>
          <a:xfrm>
            <a:off x="7939371" y="609600"/>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Judul 1"/>
          <p:cNvSpPr>
            <a:spLocks noGrp="1"/>
          </p:cNvSpPr>
          <p:nvPr>
            <p:ph type="title"/>
          </p:nvPr>
        </p:nvSpPr>
        <p:spPr/>
        <p:txBody>
          <a:bodyPr rtlCol="0"/>
          <a:lstStyle>
            <a:lvl1pPr algn="r">
              <a:defRPr/>
            </a:lvl1pPr>
          </a:lstStyle>
          <a:p>
            <a:pPr rtl="0"/>
            <a:r>
              <a:rPr lang="en-US" noProof="0" smtClean="0"/>
              <a:t>Click to edit Master title style</a:t>
            </a:r>
            <a:endParaRPr lang="id-ID" noProof="0" dirty="0"/>
          </a:p>
        </p:txBody>
      </p:sp>
      <p:sp>
        <p:nvSpPr>
          <p:cNvPr id="3" name="Tempat Penampung Teks Vertikal 2"/>
          <p:cNvSpPr>
            <a:spLocks noGrp="1"/>
          </p:cNvSpPr>
          <p:nvPr>
            <p:ph type="body" orient="vert" idx="1"/>
          </p:nvPr>
        </p:nvSpPr>
        <p:spPr/>
        <p:txBody>
          <a:bodyPr vert="eaVert" rtlCol="0"/>
          <a:lstStyle/>
          <a:p>
            <a:pPr lvl="0" rtl="0"/>
            <a:r>
              <a:rPr lang="en-US" noProof="0" smtClean="0"/>
              <a:t>Click to edit Master text styles</a:t>
            </a:r>
          </a:p>
          <a:p>
            <a:pPr lvl="1" rtl="0"/>
            <a:r>
              <a:rPr lang="en-US" noProof="0" smtClean="0"/>
              <a:t>Second level</a:t>
            </a:r>
          </a:p>
          <a:p>
            <a:pPr lvl="2" rtl="0"/>
            <a:r>
              <a:rPr lang="en-US" noProof="0" smtClean="0"/>
              <a:t>Third level</a:t>
            </a:r>
          </a:p>
          <a:p>
            <a:pPr lvl="3" rtl="0"/>
            <a:r>
              <a:rPr lang="en-US" noProof="0" smtClean="0"/>
              <a:t>Fourth level</a:t>
            </a:r>
          </a:p>
          <a:p>
            <a:pPr lvl="4" rtl="0"/>
            <a:r>
              <a:rPr lang="en-US" noProof="0" smtClean="0"/>
              <a:t>Fifth level</a:t>
            </a:r>
            <a:endParaRPr lang="id-ID" noProof="0" dirty="0"/>
          </a:p>
        </p:txBody>
      </p:sp>
      <p:sp>
        <p:nvSpPr>
          <p:cNvPr id="4" name="Tampungan Tanggal 3"/>
          <p:cNvSpPr>
            <a:spLocks noGrp="1"/>
          </p:cNvSpPr>
          <p:nvPr>
            <p:ph type="dt" sz="half" idx="10"/>
          </p:nvPr>
        </p:nvSpPr>
        <p:spPr/>
        <p:txBody>
          <a:bodyPr rtlCol="0"/>
          <a:lstStyle/>
          <a:p>
            <a:pPr rtl="0"/>
            <a:fld id="{CBD601DE-C6B4-48B7-9F1A-2BD499F40971}" type="datetime1">
              <a:rPr lang="id-ID" noProof="0" smtClean="0"/>
              <a:pPr rtl="0"/>
              <a:t>10/03/2022</a:t>
            </a:fld>
            <a:endParaRPr lang="id-ID" noProof="0" dirty="0"/>
          </a:p>
        </p:txBody>
      </p:sp>
      <p:sp>
        <p:nvSpPr>
          <p:cNvPr id="5" name="Tampungan Kaki 4"/>
          <p:cNvSpPr>
            <a:spLocks noGrp="1"/>
          </p:cNvSpPr>
          <p:nvPr>
            <p:ph type="ftr" sz="quarter" idx="11"/>
          </p:nvPr>
        </p:nvSpPr>
        <p:spPr/>
        <p:txBody>
          <a:bodyPr rtlCol="0"/>
          <a:lstStyle/>
          <a:p>
            <a:endParaRPr lang="id-ID"/>
          </a:p>
        </p:txBody>
      </p:sp>
      <p:sp>
        <p:nvSpPr>
          <p:cNvPr id="6" name="Tempat Penampung Nomor Slide 5"/>
          <p:cNvSpPr>
            <a:spLocks noGrp="1"/>
          </p:cNvSpPr>
          <p:nvPr>
            <p:ph type="sldNum" sz="quarter" idx="12"/>
          </p:nvPr>
        </p:nvSpPr>
        <p:spPr/>
        <p:txBody>
          <a:bodyPr rtlCol="0"/>
          <a:lstStyle/>
          <a:p>
            <a:fld id="{0C94DD04-29E8-40E6-B09E-1AA637554249}" type="slidenum">
              <a:rPr lang="id-ID" smtClean="0"/>
              <a:pPr/>
              <a:t>‹#›</a:t>
            </a:fld>
            <a:endParaRPr lang="id-ID"/>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eks dan Judul Vertikal">
    <p:spTree>
      <p:nvGrpSpPr>
        <p:cNvPr id="1" name=""/>
        <p:cNvGrpSpPr/>
        <p:nvPr/>
      </p:nvGrpSpPr>
      <p:grpSpPr>
        <a:xfrm>
          <a:off x="0" y="0"/>
          <a:ext cx="0" cy="0"/>
          <a:chOff x="0" y="0"/>
          <a:chExt cx="0" cy="0"/>
        </a:xfrm>
      </p:grpSpPr>
      <p:sp>
        <p:nvSpPr>
          <p:cNvPr id="7" name="Persegi panjang 6"/>
          <p:cNvSpPr/>
          <p:nvPr/>
        </p:nvSpPr>
        <p:spPr bwMode="ltGray">
          <a:xfrm rot="5400000">
            <a:off x="5448782" y="2040420"/>
            <a:ext cx="5106988" cy="1026149"/>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Persegi panjang 7"/>
          <p:cNvSpPr/>
          <p:nvPr/>
        </p:nvSpPr>
        <p:spPr>
          <a:xfrm rot="5400000">
            <a:off x="7200777" y="5543428"/>
            <a:ext cx="1602997" cy="10261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Judul Vertikal 1"/>
          <p:cNvSpPr>
            <a:spLocks noGrp="1"/>
          </p:cNvSpPr>
          <p:nvPr>
            <p:ph type="title" orient="vert"/>
          </p:nvPr>
        </p:nvSpPr>
        <p:spPr>
          <a:xfrm>
            <a:off x="7596923" y="609597"/>
            <a:ext cx="805352" cy="4353760"/>
          </a:xfrm>
        </p:spPr>
        <p:txBody>
          <a:bodyPr vert="eaVert" rtlCol="0"/>
          <a:lstStyle/>
          <a:p>
            <a:pPr rtl="0"/>
            <a:r>
              <a:rPr lang="en-US" noProof="0" smtClean="0"/>
              <a:t>Click to edit Master title style</a:t>
            </a:r>
            <a:endParaRPr lang="id-ID" noProof="0" dirty="0"/>
          </a:p>
        </p:txBody>
      </p:sp>
      <p:sp>
        <p:nvSpPr>
          <p:cNvPr id="3" name="Tempat Penampung Teks Vertikal 2"/>
          <p:cNvSpPr>
            <a:spLocks noGrp="1"/>
          </p:cNvSpPr>
          <p:nvPr>
            <p:ph type="body" orient="vert" idx="1"/>
          </p:nvPr>
        </p:nvSpPr>
        <p:spPr>
          <a:xfrm>
            <a:off x="510241" y="609598"/>
            <a:ext cx="6652503" cy="5326589"/>
          </a:xfrm>
        </p:spPr>
        <p:txBody>
          <a:bodyPr vert="eaVert" rtlCol="0"/>
          <a:lstStyle/>
          <a:p>
            <a:pPr lvl="0" rtl="0"/>
            <a:r>
              <a:rPr lang="en-US" noProof="0" smtClean="0"/>
              <a:t>Click to edit Master text styles</a:t>
            </a:r>
          </a:p>
          <a:p>
            <a:pPr lvl="1" rtl="0"/>
            <a:r>
              <a:rPr lang="en-US" noProof="0" smtClean="0"/>
              <a:t>Second level</a:t>
            </a:r>
          </a:p>
          <a:p>
            <a:pPr lvl="2" rtl="0"/>
            <a:r>
              <a:rPr lang="en-US" noProof="0" smtClean="0"/>
              <a:t>Third level</a:t>
            </a:r>
          </a:p>
          <a:p>
            <a:pPr lvl="3" rtl="0"/>
            <a:r>
              <a:rPr lang="en-US" noProof="0" smtClean="0"/>
              <a:t>Fourth level</a:t>
            </a:r>
          </a:p>
          <a:p>
            <a:pPr lvl="4" rtl="0"/>
            <a:r>
              <a:rPr lang="en-US" noProof="0" smtClean="0"/>
              <a:t>Fifth level</a:t>
            </a:r>
            <a:endParaRPr lang="id-ID" noProof="0" dirty="0"/>
          </a:p>
        </p:txBody>
      </p:sp>
      <p:sp>
        <p:nvSpPr>
          <p:cNvPr id="4" name="Tampungan Tanggal 3"/>
          <p:cNvSpPr>
            <a:spLocks noGrp="1"/>
          </p:cNvSpPr>
          <p:nvPr>
            <p:ph type="dt" sz="half" idx="10"/>
          </p:nvPr>
        </p:nvSpPr>
        <p:spPr>
          <a:xfrm>
            <a:off x="5105344" y="5936188"/>
            <a:ext cx="2057400" cy="365125"/>
          </a:xfrm>
        </p:spPr>
        <p:txBody>
          <a:bodyPr rtlCol="0"/>
          <a:lstStyle/>
          <a:p>
            <a:pPr rtl="0"/>
            <a:fld id="{160B70BA-EB8F-421F-8EB3-00C53F0C253E}" type="datetime1">
              <a:rPr lang="id-ID" noProof="0" smtClean="0"/>
              <a:pPr rtl="0"/>
              <a:t>10/03/2022</a:t>
            </a:fld>
            <a:endParaRPr lang="id-ID" noProof="0" dirty="0"/>
          </a:p>
        </p:txBody>
      </p:sp>
      <p:sp>
        <p:nvSpPr>
          <p:cNvPr id="5" name="Tampungan Kaki 4"/>
          <p:cNvSpPr>
            <a:spLocks noGrp="1"/>
          </p:cNvSpPr>
          <p:nvPr>
            <p:ph type="ftr" sz="quarter" idx="11"/>
          </p:nvPr>
        </p:nvSpPr>
        <p:spPr>
          <a:xfrm>
            <a:off x="510241" y="5936189"/>
            <a:ext cx="4595104" cy="365125"/>
          </a:xfrm>
        </p:spPr>
        <p:txBody>
          <a:bodyPr rtlCol="0"/>
          <a:lstStyle/>
          <a:p>
            <a:endParaRPr lang="id-ID"/>
          </a:p>
        </p:txBody>
      </p:sp>
      <p:sp>
        <p:nvSpPr>
          <p:cNvPr id="6" name="Tempat Penampung Nomor Slide 5"/>
          <p:cNvSpPr>
            <a:spLocks noGrp="1"/>
          </p:cNvSpPr>
          <p:nvPr>
            <p:ph type="sldNum" sz="quarter" idx="12"/>
          </p:nvPr>
        </p:nvSpPr>
        <p:spPr>
          <a:xfrm>
            <a:off x="7573163" y="5398634"/>
            <a:ext cx="865613" cy="1090789"/>
          </a:xfrm>
        </p:spPr>
        <p:txBody>
          <a:bodyPr rtlCol="0" anchor="t"/>
          <a:lstStyle>
            <a:lvl1pPr algn="ctr">
              <a:defRPr/>
            </a:lvl1pPr>
          </a:lstStyle>
          <a:p>
            <a:fld id="{0C94DD04-29E8-40E6-B09E-1AA637554249}" type="slidenum">
              <a:rPr lang="id-ID" smtClean="0"/>
              <a:pPr/>
              <a:t>‹#›</a:t>
            </a:fld>
            <a:endParaRPr lang="id-I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Judul dan Konten">
    <p:spTree>
      <p:nvGrpSpPr>
        <p:cNvPr id="1" name=""/>
        <p:cNvGrpSpPr/>
        <p:nvPr/>
      </p:nvGrpSpPr>
      <p:grpSpPr>
        <a:xfrm>
          <a:off x="0" y="0"/>
          <a:ext cx="0" cy="0"/>
          <a:chOff x="0" y="0"/>
          <a:chExt cx="0" cy="0"/>
        </a:xfrm>
      </p:grpSpPr>
      <p:pic>
        <p:nvPicPr>
          <p:cNvPr id="15" name="Gambar 14" descr="HD-ShadowLong.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1970240"/>
            <a:ext cx="7828359" cy="321164"/>
          </a:xfrm>
          <a:prstGeom prst="rect">
            <a:avLst/>
          </a:prstGeom>
        </p:spPr>
      </p:pic>
      <p:pic>
        <p:nvPicPr>
          <p:cNvPr id="16" name="Gambar 15" descr="HD-ShadowShort.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939370" y="1971234"/>
            <a:ext cx="1202248" cy="144270"/>
          </a:xfrm>
          <a:prstGeom prst="rect">
            <a:avLst/>
          </a:prstGeom>
        </p:spPr>
      </p:pic>
      <p:sp>
        <p:nvSpPr>
          <p:cNvPr id="17" name="Persegi panjang 16"/>
          <p:cNvSpPr/>
          <p:nvPr/>
        </p:nvSpPr>
        <p:spPr bwMode="ltGray">
          <a:xfrm>
            <a:off x="0" y="609600"/>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Persegi panjang 17"/>
          <p:cNvSpPr/>
          <p:nvPr/>
        </p:nvSpPr>
        <p:spPr>
          <a:xfrm>
            <a:off x="7939371" y="609600"/>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Judul 1"/>
          <p:cNvSpPr>
            <a:spLocks noGrp="1"/>
          </p:cNvSpPr>
          <p:nvPr>
            <p:ph type="title"/>
          </p:nvPr>
        </p:nvSpPr>
        <p:spPr/>
        <p:txBody>
          <a:bodyPr rtlCol="0"/>
          <a:lstStyle/>
          <a:p>
            <a:pPr rtl="0"/>
            <a:r>
              <a:rPr lang="en-US" noProof="0" smtClean="0"/>
              <a:t>Click to edit Master title style</a:t>
            </a:r>
            <a:endParaRPr lang="id-ID" noProof="0" dirty="0"/>
          </a:p>
        </p:txBody>
      </p:sp>
      <p:sp>
        <p:nvSpPr>
          <p:cNvPr id="3" name="Tempat Penampung Konten 2"/>
          <p:cNvSpPr>
            <a:spLocks noGrp="1"/>
          </p:cNvSpPr>
          <p:nvPr>
            <p:ph idx="1"/>
          </p:nvPr>
        </p:nvSpPr>
        <p:spPr/>
        <p:txBody>
          <a:bodyPr rtlCol="0"/>
          <a:lstStyle/>
          <a:p>
            <a:pPr lvl="0" rtl="0"/>
            <a:r>
              <a:rPr lang="en-US" noProof="0" smtClean="0"/>
              <a:t>Click to edit Master text styles</a:t>
            </a:r>
          </a:p>
          <a:p>
            <a:pPr lvl="1" rtl="0"/>
            <a:r>
              <a:rPr lang="en-US" noProof="0" smtClean="0"/>
              <a:t>Second level</a:t>
            </a:r>
          </a:p>
          <a:p>
            <a:pPr lvl="2" rtl="0"/>
            <a:r>
              <a:rPr lang="en-US" noProof="0" smtClean="0"/>
              <a:t>Third level</a:t>
            </a:r>
          </a:p>
          <a:p>
            <a:pPr lvl="3" rtl="0"/>
            <a:r>
              <a:rPr lang="en-US" noProof="0" smtClean="0"/>
              <a:t>Fourth level</a:t>
            </a:r>
          </a:p>
          <a:p>
            <a:pPr lvl="4" rtl="0"/>
            <a:r>
              <a:rPr lang="en-US" noProof="0" smtClean="0"/>
              <a:t>Fifth level</a:t>
            </a:r>
            <a:endParaRPr lang="id-ID" noProof="0" dirty="0"/>
          </a:p>
        </p:txBody>
      </p:sp>
      <p:sp>
        <p:nvSpPr>
          <p:cNvPr id="4" name="Tampungan Tanggal 3"/>
          <p:cNvSpPr>
            <a:spLocks noGrp="1"/>
          </p:cNvSpPr>
          <p:nvPr>
            <p:ph type="dt" sz="half" idx="10"/>
          </p:nvPr>
        </p:nvSpPr>
        <p:spPr/>
        <p:txBody>
          <a:bodyPr rtlCol="0"/>
          <a:lstStyle/>
          <a:p>
            <a:pPr rtl="0"/>
            <a:fld id="{1C0B027C-EEE6-4241-80BC-28064A41A933}" type="datetime1">
              <a:rPr lang="id-ID" noProof="0" smtClean="0"/>
              <a:pPr rtl="0"/>
              <a:t>10/03/2022</a:t>
            </a:fld>
            <a:endParaRPr lang="id-ID" noProof="0" dirty="0"/>
          </a:p>
        </p:txBody>
      </p:sp>
      <p:sp>
        <p:nvSpPr>
          <p:cNvPr id="5" name="Tampungan Kaki 4"/>
          <p:cNvSpPr>
            <a:spLocks noGrp="1"/>
          </p:cNvSpPr>
          <p:nvPr>
            <p:ph type="ftr" sz="quarter" idx="11"/>
          </p:nvPr>
        </p:nvSpPr>
        <p:spPr/>
        <p:txBody>
          <a:bodyPr rtlCol="0"/>
          <a:lstStyle/>
          <a:p>
            <a:endParaRPr lang="id-ID"/>
          </a:p>
        </p:txBody>
      </p:sp>
      <p:sp>
        <p:nvSpPr>
          <p:cNvPr id="6" name="Tempat Penampung Nomor Slide 5"/>
          <p:cNvSpPr>
            <a:spLocks noGrp="1"/>
          </p:cNvSpPr>
          <p:nvPr>
            <p:ph type="sldNum" sz="quarter" idx="12"/>
          </p:nvPr>
        </p:nvSpPr>
        <p:spPr/>
        <p:txBody>
          <a:bodyPr rtlCol="0"/>
          <a:lstStyle/>
          <a:p>
            <a:fld id="{0C94DD04-29E8-40E6-B09E-1AA637554249}" type="slidenum">
              <a:rPr lang="id-ID" smtClean="0"/>
              <a:pPr/>
              <a:t>‹#›</a:t>
            </a:fld>
            <a:endParaRPr lang="id-I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eader Bagian">
    <p:spTree>
      <p:nvGrpSpPr>
        <p:cNvPr id="1" name=""/>
        <p:cNvGrpSpPr/>
        <p:nvPr/>
      </p:nvGrpSpPr>
      <p:grpSpPr>
        <a:xfrm>
          <a:off x="0" y="0"/>
          <a:ext cx="0" cy="0"/>
          <a:chOff x="0" y="0"/>
          <a:chExt cx="0" cy="0"/>
        </a:xfrm>
      </p:grpSpPr>
      <p:pic>
        <p:nvPicPr>
          <p:cNvPr id="7" name="Gambar 6" descr="HD-ShadowLong.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4086907"/>
            <a:ext cx="7828359" cy="321164"/>
          </a:xfrm>
          <a:prstGeom prst="rect">
            <a:avLst/>
          </a:prstGeom>
        </p:spPr>
      </p:pic>
      <p:pic>
        <p:nvPicPr>
          <p:cNvPr id="8" name="Gambar 7" descr="HD-ShadowShort.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939368" y="4087901"/>
            <a:ext cx="1202248" cy="144270"/>
          </a:xfrm>
          <a:prstGeom prst="rect">
            <a:avLst/>
          </a:prstGeom>
        </p:spPr>
      </p:pic>
      <p:sp>
        <p:nvSpPr>
          <p:cNvPr id="9" name="Persegi panjang 8"/>
          <p:cNvSpPr/>
          <p:nvPr/>
        </p:nvSpPr>
        <p:spPr bwMode="ltGray">
          <a:xfrm>
            <a:off x="-2" y="2726267"/>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Persegi panjang 9"/>
          <p:cNvSpPr/>
          <p:nvPr/>
        </p:nvSpPr>
        <p:spPr>
          <a:xfrm>
            <a:off x="7939369" y="2726267"/>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Judul 1"/>
          <p:cNvSpPr>
            <a:spLocks noGrp="1"/>
          </p:cNvSpPr>
          <p:nvPr>
            <p:ph type="title"/>
          </p:nvPr>
        </p:nvSpPr>
        <p:spPr>
          <a:xfrm>
            <a:off x="510241" y="2869895"/>
            <a:ext cx="7210395" cy="1090788"/>
          </a:xfrm>
        </p:spPr>
        <p:txBody>
          <a:bodyPr rtlCol="0" anchor="ctr">
            <a:normAutofit/>
          </a:bodyPr>
          <a:lstStyle>
            <a:lvl1pPr algn="r">
              <a:defRPr sz="3600"/>
            </a:lvl1pPr>
          </a:lstStyle>
          <a:p>
            <a:pPr rtl="0"/>
            <a:r>
              <a:rPr lang="en-US" noProof="0" smtClean="0"/>
              <a:t>Click to edit Master title style</a:t>
            </a:r>
            <a:endParaRPr lang="id-ID" noProof="0" dirty="0"/>
          </a:p>
        </p:txBody>
      </p:sp>
      <p:sp>
        <p:nvSpPr>
          <p:cNvPr id="3" name="Tempat Penampung Teks 2"/>
          <p:cNvSpPr>
            <a:spLocks noGrp="1"/>
          </p:cNvSpPr>
          <p:nvPr>
            <p:ph type="body" idx="1"/>
          </p:nvPr>
        </p:nvSpPr>
        <p:spPr>
          <a:xfrm>
            <a:off x="510241" y="4232172"/>
            <a:ext cx="7210395" cy="1704017"/>
          </a:xfrm>
        </p:spPr>
        <p:txBody>
          <a:bodyPr rtlCol="0">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n-US" noProof="0" smtClean="0"/>
              <a:t>Click to edit Master text styles</a:t>
            </a:r>
          </a:p>
        </p:txBody>
      </p:sp>
      <p:sp>
        <p:nvSpPr>
          <p:cNvPr id="4" name="Tampungan Tanggal 3"/>
          <p:cNvSpPr>
            <a:spLocks noGrp="1"/>
          </p:cNvSpPr>
          <p:nvPr>
            <p:ph type="dt" sz="half" idx="10"/>
          </p:nvPr>
        </p:nvSpPr>
        <p:spPr/>
        <p:txBody>
          <a:bodyPr rtlCol="0"/>
          <a:lstStyle/>
          <a:p>
            <a:pPr rtl="0"/>
            <a:fld id="{F507EC8E-55CF-48D4-9C78-4F712504CD2C}" type="datetime1">
              <a:rPr lang="id-ID" noProof="0" smtClean="0"/>
              <a:pPr rtl="0"/>
              <a:t>10/03/2022</a:t>
            </a:fld>
            <a:endParaRPr lang="id-ID" noProof="0" dirty="0"/>
          </a:p>
        </p:txBody>
      </p:sp>
      <p:sp>
        <p:nvSpPr>
          <p:cNvPr id="5" name="Tampungan Kaki 4"/>
          <p:cNvSpPr>
            <a:spLocks noGrp="1"/>
          </p:cNvSpPr>
          <p:nvPr>
            <p:ph type="ftr" sz="quarter" idx="11"/>
          </p:nvPr>
        </p:nvSpPr>
        <p:spPr/>
        <p:txBody>
          <a:bodyPr rtlCol="0"/>
          <a:lstStyle/>
          <a:p>
            <a:endParaRPr lang="id-ID"/>
          </a:p>
        </p:txBody>
      </p:sp>
      <p:sp>
        <p:nvSpPr>
          <p:cNvPr id="6" name="Tempat Penampung Nomor Slide 5"/>
          <p:cNvSpPr>
            <a:spLocks noGrp="1"/>
          </p:cNvSpPr>
          <p:nvPr>
            <p:ph type="sldNum" sz="quarter" idx="12"/>
          </p:nvPr>
        </p:nvSpPr>
        <p:spPr>
          <a:xfrm>
            <a:off x="8047092" y="2869896"/>
            <a:ext cx="865613" cy="1090789"/>
          </a:xfrm>
        </p:spPr>
        <p:txBody>
          <a:bodyPr rtlCol="0"/>
          <a:lstStyle/>
          <a:p>
            <a:fld id="{0C94DD04-29E8-40E6-B09E-1AA637554249}" type="slidenum">
              <a:rPr lang="id-ID" smtClean="0"/>
              <a:pPr/>
              <a:t>‹#›</a:t>
            </a:fld>
            <a:endParaRPr lang="id-I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 Konten">
    <p:spTree>
      <p:nvGrpSpPr>
        <p:cNvPr id="1" name=""/>
        <p:cNvGrpSpPr/>
        <p:nvPr/>
      </p:nvGrpSpPr>
      <p:grpSpPr>
        <a:xfrm>
          <a:off x="0" y="0"/>
          <a:ext cx="0" cy="0"/>
          <a:chOff x="0" y="0"/>
          <a:chExt cx="0" cy="0"/>
        </a:xfrm>
      </p:grpSpPr>
      <p:pic>
        <p:nvPicPr>
          <p:cNvPr id="8" name="Gambar 7" descr="HD-ShadowLong.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1970240"/>
            <a:ext cx="7828359" cy="321164"/>
          </a:xfrm>
          <a:prstGeom prst="rect">
            <a:avLst/>
          </a:prstGeom>
        </p:spPr>
      </p:pic>
      <p:pic>
        <p:nvPicPr>
          <p:cNvPr id="9" name="Gambar 8" descr="HD-ShadowShort.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939370" y="1971234"/>
            <a:ext cx="1202248" cy="144270"/>
          </a:xfrm>
          <a:prstGeom prst="rect">
            <a:avLst/>
          </a:prstGeom>
        </p:spPr>
      </p:pic>
      <p:sp>
        <p:nvSpPr>
          <p:cNvPr id="10" name="Persegi panjang 9"/>
          <p:cNvSpPr/>
          <p:nvPr/>
        </p:nvSpPr>
        <p:spPr bwMode="ltGray">
          <a:xfrm>
            <a:off x="0" y="609600"/>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Persegi panjang 10"/>
          <p:cNvSpPr/>
          <p:nvPr/>
        </p:nvSpPr>
        <p:spPr>
          <a:xfrm>
            <a:off x="7939371" y="609600"/>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Judul 1"/>
          <p:cNvSpPr>
            <a:spLocks noGrp="1"/>
          </p:cNvSpPr>
          <p:nvPr>
            <p:ph type="title"/>
          </p:nvPr>
        </p:nvSpPr>
        <p:spPr/>
        <p:txBody>
          <a:bodyPr rtlCol="0"/>
          <a:lstStyle/>
          <a:p>
            <a:pPr rtl="0"/>
            <a:r>
              <a:rPr lang="en-US" noProof="0" smtClean="0"/>
              <a:t>Click to edit Master title style</a:t>
            </a:r>
            <a:endParaRPr lang="id-ID" noProof="0" dirty="0"/>
          </a:p>
        </p:txBody>
      </p:sp>
      <p:sp>
        <p:nvSpPr>
          <p:cNvPr id="3" name="Tampungan Konten 2"/>
          <p:cNvSpPr>
            <a:spLocks noGrp="1"/>
          </p:cNvSpPr>
          <p:nvPr>
            <p:ph sz="half" idx="1"/>
          </p:nvPr>
        </p:nvSpPr>
        <p:spPr>
          <a:xfrm>
            <a:off x="510240" y="2336873"/>
            <a:ext cx="3523769" cy="3599316"/>
          </a:xfrm>
        </p:spPr>
        <p:txBody>
          <a:bodyPr rtlCol="0"/>
          <a:lstStyle/>
          <a:p>
            <a:pPr lvl="0" rtl="0"/>
            <a:r>
              <a:rPr lang="en-US" noProof="0" smtClean="0"/>
              <a:t>Click to edit Master text styles</a:t>
            </a:r>
          </a:p>
          <a:p>
            <a:pPr lvl="1" rtl="0"/>
            <a:r>
              <a:rPr lang="en-US" noProof="0" smtClean="0"/>
              <a:t>Second level</a:t>
            </a:r>
          </a:p>
          <a:p>
            <a:pPr lvl="2" rtl="0"/>
            <a:r>
              <a:rPr lang="en-US" noProof="0" smtClean="0"/>
              <a:t>Third level</a:t>
            </a:r>
          </a:p>
          <a:p>
            <a:pPr lvl="3" rtl="0"/>
            <a:r>
              <a:rPr lang="en-US" noProof="0" smtClean="0"/>
              <a:t>Fourth level</a:t>
            </a:r>
          </a:p>
          <a:p>
            <a:pPr lvl="4" rtl="0"/>
            <a:r>
              <a:rPr lang="en-US" noProof="0" smtClean="0"/>
              <a:t>Fifth level</a:t>
            </a:r>
            <a:endParaRPr lang="id-ID" noProof="0" dirty="0"/>
          </a:p>
        </p:txBody>
      </p:sp>
      <p:sp>
        <p:nvSpPr>
          <p:cNvPr id="4" name="Tempat Penampung Konten 3"/>
          <p:cNvSpPr>
            <a:spLocks noGrp="1"/>
          </p:cNvSpPr>
          <p:nvPr>
            <p:ph sz="half" idx="2"/>
          </p:nvPr>
        </p:nvSpPr>
        <p:spPr>
          <a:xfrm>
            <a:off x="4195592" y="2336873"/>
            <a:ext cx="3525044" cy="3599316"/>
          </a:xfrm>
        </p:spPr>
        <p:txBody>
          <a:bodyPr rtlCol="0"/>
          <a:lstStyle/>
          <a:p>
            <a:pPr lvl="0" rtl="0"/>
            <a:r>
              <a:rPr lang="en-US" noProof="0" smtClean="0"/>
              <a:t>Click to edit Master text styles</a:t>
            </a:r>
          </a:p>
          <a:p>
            <a:pPr lvl="1" rtl="0"/>
            <a:r>
              <a:rPr lang="en-US" noProof="0" smtClean="0"/>
              <a:t>Second level</a:t>
            </a:r>
          </a:p>
          <a:p>
            <a:pPr lvl="2" rtl="0"/>
            <a:r>
              <a:rPr lang="en-US" noProof="0" smtClean="0"/>
              <a:t>Third level</a:t>
            </a:r>
          </a:p>
          <a:p>
            <a:pPr lvl="3" rtl="0"/>
            <a:r>
              <a:rPr lang="en-US" noProof="0" smtClean="0"/>
              <a:t>Fourth level</a:t>
            </a:r>
          </a:p>
          <a:p>
            <a:pPr lvl="4" rtl="0"/>
            <a:r>
              <a:rPr lang="en-US" noProof="0" smtClean="0"/>
              <a:t>Fifth level</a:t>
            </a:r>
            <a:endParaRPr lang="id-ID" noProof="0" dirty="0"/>
          </a:p>
        </p:txBody>
      </p:sp>
      <p:sp>
        <p:nvSpPr>
          <p:cNvPr id="5" name="Tampungan Tanggal 4"/>
          <p:cNvSpPr>
            <a:spLocks noGrp="1"/>
          </p:cNvSpPr>
          <p:nvPr>
            <p:ph type="dt" sz="half" idx="10"/>
          </p:nvPr>
        </p:nvSpPr>
        <p:spPr/>
        <p:txBody>
          <a:bodyPr rtlCol="0"/>
          <a:lstStyle/>
          <a:p>
            <a:pPr rtl="0"/>
            <a:fld id="{3AB6CAC6-FD58-44ED-A0DD-4B12472954DE}" type="datetime1">
              <a:rPr lang="id-ID" noProof="0" smtClean="0"/>
              <a:pPr rtl="0"/>
              <a:t>10/03/2022</a:t>
            </a:fld>
            <a:endParaRPr lang="id-ID" noProof="0" dirty="0"/>
          </a:p>
        </p:txBody>
      </p:sp>
      <p:sp>
        <p:nvSpPr>
          <p:cNvPr id="6" name="Tampungan Kaki 5"/>
          <p:cNvSpPr>
            <a:spLocks noGrp="1"/>
          </p:cNvSpPr>
          <p:nvPr>
            <p:ph type="ftr" sz="quarter" idx="11"/>
          </p:nvPr>
        </p:nvSpPr>
        <p:spPr/>
        <p:txBody>
          <a:bodyPr rtlCol="0"/>
          <a:lstStyle/>
          <a:p>
            <a:endParaRPr lang="id-ID"/>
          </a:p>
        </p:txBody>
      </p:sp>
      <p:sp>
        <p:nvSpPr>
          <p:cNvPr id="7" name="Tempat Penampung Nomor Slide 6"/>
          <p:cNvSpPr>
            <a:spLocks noGrp="1"/>
          </p:cNvSpPr>
          <p:nvPr>
            <p:ph type="sldNum" sz="quarter" idx="12"/>
          </p:nvPr>
        </p:nvSpPr>
        <p:spPr/>
        <p:txBody>
          <a:bodyPr rtlCol="0"/>
          <a:lstStyle/>
          <a:p>
            <a:fld id="{0C94DD04-29E8-40E6-B09E-1AA637554249}" type="slidenum">
              <a:rPr lang="id-ID" smtClean="0"/>
              <a:pPr/>
              <a:t>‹#›</a:t>
            </a:fld>
            <a:endParaRPr lang="id-I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erbandingan">
    <p:spTree>
      <p:nvGrpSpPr>
        <p:cNvPr id="1" name=""/>
        <p:cNvGrpSpPr/>
        <p:nvPr/>
      </p:nvGrpSpPr>
      <p:grpSpPr>
        <a:xfrm>
          <a:off x="0" y="0"/>
          <a:ext cx="0" cy="0"/>
          <a:chOff x="0" y="0"/>
          <a:chExt cx="0" cy="0"/>
        </a:xfrm>
      </p:grpSpPr>
      <p:pic>
        <p:nvPicPr>
          <p:cNvPr id="10" name="Gambar 9" descr="HD-ShadowLong.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1970240"/>
            <a:ext cx="7828359" cy="321164"/>
          </a:xfrm>
          <a:prstGeom prst="rect">
            <a:avLst/>
          </a:prstGeom>
        </p:spPr>
      </p:pic>
      <p:pic>
        <p:nvPicPr>
          <p:cNvPr id="11" name="Gambar 10" descr="HD-ShadowShort.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939370" y="1971234"/>
            <a:ext cx="1202248" cy="144270"/>
          </a:xfrm>
          <a:prstGeom prst="rect">
            <a:avLst/>
          </a:prstGeom>
        </p:spPr>
      </p:pic>
      <p:sp>
        <p:nvSpPr>
          <p:cNvPr id="12" name="Persegi panjang 11"/>
          <p:cNvSpPr/>
          <p:nvPr/>
        </p:nvSpPr>
        <p:spPr bwMode="ltGray">
          <a:xfrm>
            <a:off x="0" y="609600"/>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Persegi panjang 12"/>
          <p:cNvSpPr/>
          <p:nvPr/>
        </p:nvSpPr>
        <p:spPr>
          <a:xfrm>
            <a:off x="7939371" y="609600"/>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Judul 1"/>
          <p:cNvSpPr>
            <a:spLocks noGrp="1"/>
          </p:cNvSpPr>
          <p:nvPr>
            <p:ph type="title"/>
          </p:nvPr>
        </p:nvSpPr>
        <p:spPr>
          <a:xfrm>
            <a:off x="510240" y="753230"/>
            <a:ext cx="7210397" cy="1080937"/>
          </a:xfrm>
        </p:spPr>
        <p:txBody>
          <a:bodyPr rtlCol="0"/>
          <a:lstStyle/>
          <a:p>
            <a:pPr rtl="0"/>
            <a:r>
              <a:rPr lang="en-US" noProof="0" smtClean="0"/>
              <a:t>Click to edit Master title style</a:t>
            </a:r>
            <a:endParaRPr lang="id-ID" noProof="0" dirty="0"/>
          </a:p>
        </p:txBody>
      </p:sp>
      <p:sp>
        <p:nvSpPr>
          <p:cNvPr id="3" name="Tempat Penampung Teks 2"/>
          <p:cNvSpPr>
            <a:spLocks noGrp="1"/>
          </p:cNvSpPr>
          <p:nvPr>
            <p:ph type="body" idx="1"/>
          </p:nvPr>
        </p:nvSpPr>
        <p:spPr>
          <a:xfrm>
            <a:off x="679763" y="2336874"/>
            <a:ext cx="3354245" cy="693135"/>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noProof="0" smtClean="0"/>
              <a:t>Click to edit Master text styles</a:t>
            </a:r>
          </a:p>
        </p:txBody>
      </p:sp>
      <p:sp>
        <p:nvSpPr>
          <p:cNvPr id="4" name="Tempat Penampung Konten 3"/>
          <p:cNvSpPr>
            <a:spLocks noGrp="1"/>
          </p:cNvSpPr>
          <p:nvPr>
            <p:ph sz="half" idx="2"/>
          </p:nvPr>
        </p:nvSpPr>
        <p:spPr>
          <a:xfrm>
            <a:off x="510242" y="3030009"/>
            <a:ext cx="3523766" cy="2906179"/>
          </a:xfrm>
        </p:spPr>
        <p:txBody>
          <a:bodyPr rtlCol="0"/>
          <a:lstStyle/>
          <a:p>
            <a:pPr lvl="0" rtl="0"/>
            <a:r>
              <a:rPr lang="en-US" noProof="0" smtClean="0"/>
              <a:t>Click to edit Master text styles</a:t>
            </a:r>
          </a:p>
          <a:p>
            <a:pPr lvl="1" rtl="0"/>
            <a:r>
              <a:rPr lang="en-US" noProof="0" smtClean="0"/>
              <a:t>Second level</a:t>
            </a:r>
          </a:p>
          <a:p>
            <a:pPr lvl="2" rtl="0"/>
            <a:r>
              <a:rPr lang="en-US" noProof="0" smtClean="0"/>
              <a:t>Third level</a:t>
            </a:r>
          </a:p>
          <a:p>
            <a:pPr lvl="3" rtl="0"/>
            <a:r>
              <a:rPr lang="en-US" noProof="0" smtClean="0"/>
              <a:t>Fourth level</a:t>
            </a:r>
          </a:p>
          <a:p>
            <a:pPr lvl="4" rtl="0"/>
            <a:r>
              <a:rPr lang="en-US" noProof="0" smtClean="0"/>
              <a:t>Fifth level</a:t>
            </a:r>
            <a:endParaRPr lang="id-ID" noProof="0" dirty="0"/>
          </a:p>
        </p:txBody>
      </p:sp>
      <p:sp>
        <p:nvSpPr>
          <p:cNvPr id="5" name="Tempat Penampung Teks 4"/>
          <p:cNvSpPr>
            <a:spLocks noGrp="1"/>
          </p:cNvSpPr>
          <p:nvPr>
            <p:ph type="body" sz="quarter" idx="3"/>
          </p:nvPr>
        </p:nvSpPr>
        <p:spPr>
          <a:xfrm>
            <a:off x="4365116" y="2336873"/>
            <a:ext cx="3355521" cy="692076"/>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noProof="0" smtClean="0"/>
              <a:t>Click to edit Master text styles</a:t>
            </a:r>
          </a:p>
        </p:txBody>
      </p:sp>
      <p:sp>
        <p:nvSpPr>
          <p:cNvPr id="6" name="Tempat Penampung Konten 5"/>
          <p:cNvSpPr>
            <a:spLocks noGrp="1"/>
          </p:cNvSpPr>
          <p:nvPr>
            <p:ph sz="quarter" idx="4"/>
          </p:nvPr>
        </p:nvSpPr>
        <p:spPr>
          <a:xfrm>
            <a:off x="4195593" y="3030009"/>
            <a:ext cx="3525044" cy="2906179"/>
          </a:xfrm>
        </p:spPr>
        <p:txBody>
          <a:bodyPr rtlCol="0"/>
          <a:lstStyle/>
          <a:p>
            <a:pPr lvl="0" rtl="0"/>
            <a:r>
              <a:rPr lang="en-US" noProof="0" smtClean="0"/>
              <a:t>Click to edit Master text styles</a:t>
            </a:r>
          </a:p>
          <a:p>
            <a:pPr lvl="1" rtl="0"/>
            <a:r>
              <a:rPr lang="en-US" noProof="0" smtClean="0"/>
              <a:t>Second level</a:t>
            </a:r>
          </a:p>
          <a:p>
            <a:pPr lvl="2" rtl="0"/>
            <a:r>
              <a:rPr lang="en-US" noProof="0" smtClean="0"/>
              <a:t>Third level</a:t>
            </a:r>
          </a:p>
          <a:p>
            <a:pPr lvl="3" rtl="0"/>
            <a:r>
              <a:rPr lang="en-US" noProof="0" smtClean="0"/>
              <a:t>Fourth level</a:t>
            </a:r>
          </a:p>
          <a:p>
            <a:pPr lvl="4" rtl="0"/>
            <a:r>
              <a:rPr lang="en-US" noProof="0" smtClean="0"/>
              <a:t>Fifth level</a:t>
            </a:r>
            <a:endParaRPr lang="id-ID" noProof="0" dirty="0"/>
          </a:p>
        </p:txBody>
      </p:sp>
      <p:sp>
        <p:nvSpPr>
          <p:cNvPr id="7" name="Tampungan Tanggal 6"/>
          <p:cNvSpPr>
            <a:spLocks noGrp="1"/>
          </p:cNvSpPr>
          <p:nvPr>
            <p:ph type="dt" sz="half" idx="10"/>
          </p:nvPr>
        </p:nvSpPr>
        <p:spPr/>
        <p:txBody>
          <a:bodyPr rtlCol="0"/>
          <a:lstStyle/>
          <a:p>
            <a:pPr rtl="0"/>
            <a:fld id="{0F2C6228-0E6E-447F-A275-0233618B4005}" type="datetime1">
              <a:rPr lang="id-ID" noProof="0" smtClean="0"/>
              <a:pPr rtl="0"/>
              <a:t>10/03/2022</a:t>
            </a:fld>
            <a:endParaRPr lang="id-ID" noProof="0" dirty="0"/>
          </a:p>
        </p:txBody>
      </p:sp>
      <p:sp>
        <p:nvSpPr>
          <p:cNvPr id="8" name="Tampungan Kaki 7"/>
          <p:cNvSpPr>
            <a:spLocks noGrp="1"/>
          </p:cNvSpPr>
          <p:nvPr>
            <p:ph type="ftr" sz="quarter" idx="11"/>
          </p:nvPr>
        </p:nvSpPr>
        <p:spPr/>
        <p:txBody>
          <a:bodyPr rtlCol="0"/>
          <a:lstStyle/>
          <a:p>
            <a:endParaRPr lang="id-ID"/>
          </a:p>
        </p:txBody>
      </p:sp>
      <p:sp>
        <p:nvSpPr>
          <p:cNvPr id="9" name="Tempat Penampung Nomor Slide 8"/>
          <p:cNvSpPr>
            <a:spLocks noGrp="1"/>
          </p:cNvSpPr>
          <p:nvPr>
            <p:ph type="sldNum" sz="quarter" idx="12"/>
          </p:nvPr>
        </p:nvSpPr>
        <p:spPr/>
        <p:txBody>
          <a:bodyPr rtlCol="0"/>
          <a:lstStyle/>
          <a:p>
            <a:fld id="{0C94DD04-29E8-40E6-B09E-1AA637554249}" type="slidenum">
              <a:rPr lang="id-ID" smtClean="0"/>
              <a:pPr/>
              <a:t>‹#›</a:t>
            </a:fld>
            <a:endParaRPr lang="id-I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udul Saja">
    <p:spTree>
      <p:nvGrpSpPr>
        <p:cNvPr id="1" name=""/>
        <p:cNvGrpSpPr/>
        <p:nvPr/>
      </p:nvGrpSpPr>
      <p:grpSpPr>
        <a:xfrm>
          <a:off x="0" y="0"/>
          <a:ext cx="0" cy="0"/>
          <a:chOff x="0" y="0"/>
          <a:chExt cx="0" cy="0"/>
        </a:xfrm>
      </p:grpSpPr>
      <p:pic>
        <p:nvPicPr>
          <p:cNvPr id="6" name="Gambar 5" descr="HD-ShadowLong.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1970240"/>
            <a:ext cx="7828359" cy="321164"/>
          </a:xfrm>
          <a:prstGeom prst="rect">
            <a:avLst/>
          </a:prstGeom>
        </p:spPr>
      </p:pic>
      <p:pic>
        <p:nvPicPr>
          <p:cNvPr id="7" name="Gambar 6" descr="HD-ShadowShort.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939370" y="1971234"/>
            <a:ext cx="1202248" cy="144270"/>
          </a:xfrm>
          <a:prstGeom prst="rect">
            <a:avLst/>
          </a:prstGeom>
        </p:spPr>
      </p:pic>
      <p:sp>
        <p:nvSpPr>
          <p:cNvPr id="8" name="Persegi panjang 7"/>
          <p:cNvSpPr/>
          <p:nvPr/>
        </p:nvSpPr>
        <p:spPr bwMode="ltGray">
          <a:xfrm>
            <a:off x="0" y="609600"/>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Persegi panjang 8"/>
          <p:cNvSpPr/>
          <p:nvPr/>
        </p:nvSpPr>
        <p:spPr>
          <a:xfrm>
            <a:off x="7939371" y="609600"/>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Judul 1"/>
          <p:cNvSpPr>
            <a:spLocks noGrp="1"/>
          </p:cNvSpPr>
          <p:nvPr>
            <p:ph type="title"/>
          </p:nvPr>
        </p:nvSpPr>
        <p:spPr/>
        <p:txBody>
          <a:bodyPr rtlCol="0"/>
          <a:lstStyle/>
          <a:p>
            <a:pPr rtl="0"/>
            <a:r>
              <a:rPr lang="en-US" noProof="0" smtClean="0"/>
              <a:t>Click to edit Master title style</a:t>
            </a:r>
            <a:endParaRPr lang="id-ID" noProof="0" dirty="0"/>
          </a:p>
        </p:txBody>
      </p:sp>
      <p:sp>
        <p:nvSpPr>
          <p:cNvPr id="3" name="Tampungan Tanggal 2"/>
          <p:cNvSpPr>
            <a:spLocks noGrp="1"/>
          </p:cNvSpPr>
          <p:nvPr>
            <p:ph type="dt" sz="half" idx="10"/>
          </p:nvPr>
        </p:nvSpPr>
        <p:spPr/>
        <p:txBody>
          <a:bodyPr rtlCol="0"/>
          <a:lstStyle/>
          <a:p>
            <a:pPr rtl="0"/>
            <a:fld id="{2A6DDA62-2629-440D-87F0-AB77930827D0}" type="datetime1">
              <a:rPr lang="id-ID" noProof="0" smtClean="0"/>
              <a:pPr rtl="0"/>
              <a:t>10/03/2022</a:t>
            </a:fld>
            <a:endParaRPr lang="id-ID" noProof="0" dirty="0"/>
          </a:p>
        </p:txBody>
      </p:sp>
      <p:sp>
        <p:nvSpPr>
          <p:cNvPr id="4" name="Tampungan Kaki 3"/>
          <p:cNvSpPr>
            <a:spLocks noGrp="1"/>
          </p:cNvSpPr>
          <p:nvPr>
            <p:ph type="ftr" sz="quarter" idx="11"/>
          </p:nvPr>
        </p:nvSpPr>
        <p:spPr/>
        <p:txBody>
          <a:bodyPr rtlCol="0"/>
          <a:lstStyle/>
          <a:p>
            <a:endParaRPr lang="id-ID"/>
          </a:p>
        </p:txBody>
      </p:sp>
      <p:sp>
        <p:nvSpPr>
          <p:cNvPr id="5" name="Tempat Penampung Nomor Slide 4"/>
          <p:cNvSpPr>
            <a:spLocks noGrp="1"/>
          </p:cNvSpPr>
          <p:nvPr>
            <p:ph type="sldNum" sz="quarter" idx="12"/>
          </p:nvPr>
        </p:nvSpPr>
        <p:spPr/>
        <p:txBody>
          <a:bodyPr rtlCol="0"/>
          <a:lstStyle/>
          <a:p>
            <a:fld id="{0C94DD04-29E8-40E6-B09E-1AA637554249}" type="slidenum">
              <a:rPr lang="id-ID" smtClean="0"/>
              <a:pPr/>
              <a:t>‹#›</a:t>
            </a:fld>
            <a:endParaRPr lang="id-I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Kosong">
    <p:spTree>
      <p:nvGrpSpPr>
        <p:cNvPr id="1" name=""/>
        <p:cNvGrpSpPr/>
        <p:nvPr/>
      </p:nvGrpSpPr>
      <p:grpSpPr>
        <a:xfrm>
          <a:off x="0" y="0"/>
          <a:ext cx="0" cy="0"/>
          <a:chOff x="0" y="0"/>
          <a:chExt cx="0" cy="0"/>
        </a:xfrm>
      </p:grpSpPr>
      <p:pic>
        <p:nvPicPr>
          <p:cNvPr id="5" name="Gambar 4" descr="HD-ShadowShort.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939370" y="1971234"/>
            <a:ext cx="1202248" cy="144270"/>
          </a:xfrm>
          <a:prstGeom prst="rect">
            <a:avLst/>
          </a:prstGeom>
        </p:spPr>
      </p:pic>
      <p:sp>
        <p:nvSpPr>
          <p:cNvPr id="6" name="Persegi panjang 5"/>
          <p:cNvSpPr/>
          <p:nvPr/>
        </p:nvSpPr>
        <p:spPr>
          <a:xfrm>
            <a:off x="7939371" y="609600"/>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ampungan Tanggal 1"/>
          <p:cNvSpPr>
            <a:spLocks noGrp="1"/>
          </p:cNvSpPr>
          <p:nvPr>
            <p:ph type="dt" sz="half" idx="10"/>
          </p:nvPr>
        </p:nvSpPr>
        <p:spPr/>
        <p:txBody>
          <a:bodyPr rtlCol="0"/>
          <a:lstStyle/>
          <a:p>
            <a:pPr rtl="0"/>
            <a:fld id="{CD23CEFE-D465-4BFC-A7D9-EE84E9BD6FCE}" type="datetime1">
              <a:rPr lang="id-ID" noProof="0" smtClean="0"/>
              <a:pPr rtl="0"/>
              <a:t>10/03/2022</a:t>
            </a:fld>
            <a:endParaRPr lang="id-ID" noProof="0" dirty="0"/>
          </a:p>
        </p:txBody>
      </p:sp>
      <p:sp>
        <p:nvSpPr>
          <p:cNvPr id="3" name="Tampungan Kaki 2"/>
          <p:cNvSpPr>
            <a:spLocks noGrp="1"/>
          </p:cNvSpPr>
          <p:nvPr>
            <p:ph type="ftr" sz="quarter" idx="11"/>
          </p:nvPr>
        </p:nvSpPr>
        <p:spPr/>
        <p:txBody>
          <a:bodyPr rtlCol="0"/>
          <a:lstStyle/>
          <a:p>
            <a:endParaRPr lang="id-ID"/>
          </a:p>
        </p:txBody>
      </p:sp>
      <p:sp>
        <p:nvSpPr>
          <p:cNvPr id="4" name="Tempat Penampung Nomor Slide 3"/>
          <p:cNvSpPr>
            <a:spLocks noGrp="1"/>
          </p:cNvSpPr>
          <p:nvPr>
            <p:ph type="sldNum" sz="quarter" idx="12"/>
          </p:nvPr>
        </p:nvSpPr>
        <p:spPr/>
        <p:txBody>
          <a:bodyPr rtlCol="0"/>
          <a:lstStyle/>
          <a:p>
            <a:fld id="{0C94DD04-29E8-40E6-B09E-1AA637554249}" type="slidenum">
              <a:rPr lang="id-ID" smtClean="0"/>
              <a:pPr/>
              <a:t>‹#›</a:t>
            </a:fld>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onten dengan Keterangan">
    <p:spTree>
      <p:nvGrpSpPr>
        <p:cNvPr id="1" name=""/>
        <p:cNvGrpSpPr/>
        <p:nvPr/>
      </p:nvGrpSpPr>
      <p:grpSpPr>
        <a:xfrm>
          <a:off x="0" y="0"/>
          <a:ext cx="0" cy="0"/>
          <a:chOff x="0" y="0"/>
          <a:chExt cx="0" cy="0"/>
        </a:xfrm>
      </p:grpSpPr>
      <p:pic>
        <p:nvPicPr>
          <p:cNvPr id="8" name="Gambar 7" descr="HD-ShadowLong.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1970240"/>
            <a:ext cx="7828359" cy="321164"/>
          </a:xfrm>
          <a:prstGeom prst="rect">
            <a:avLst/>
          </a:prstGeom>
        </p:spPr>
      </p:pic>
      <p:pic>
        <p:nvPicPr>
          <p:cNvPr id="9" name="Gambar 8" descr="HD-ShadowShort.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939370" y="1971234"/>
            <a:ext cx="1202248" cy="144270"/>
          </a:xfrm>
          <a:prstGeom prst="rect">
            <a:avLst/>
          </a:prstGeom>
        </p:spPr>
      </p:pic>
      <p:sp>
        <p:nvSpPr>
          <p:cNvPr id="10" name="Persegi panjang 9"/>
          <p:cNvSpPr/>
          <p:nvPr/>
        </p:nvSpPr>
        <p:spPr bwMode="ltGray">
          <a:xfrm>
            <a:off x="0" y="609600"/>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Persegi panjang 10"/>
          <p:cNvSpPr/>
          <p:nvPr/>
        </p:nvSpPr>
        <p:spPr>
          <a:xfrm>
            <a:off x="7939371" y="609600"/>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Judul 1"/>
          <p:cNvSpPr>
            <a:spLocks noGrp="1"/>
          </p:cNvSpPr>
          <p:nvPr>
            <p:ph type="title"/>
          </p:nvPr>
        </p:nvSpPr>
        <p:spPr>
          <a:xfrm>
            <a:off x="510241" y="753227"/>
            <a:ext cx="7210394" cy="1080940"/>
          </a:xfrm>
        </p:spPr>
        <p:txBody>
          <a:bodyPr rtlCol="0" anchor="ctr">
            <a:normAutofit/>
          </a:bodyPr>
          <a:lstStyle>
            <a:lvl1pPr>
              <a:defRPr sz="3600"/>
            </a:lvl1pPr>
          </a:lstStyle>
          <a:p>
            <a:pPr rtl="0"/>
            <a:r>
              <a:rPr lang="en-US" noProof="0" smtClean="0"/>
              <a:t>Click to edit Master title style</a:t>
            </a:r>
            <a:endParaRPr lang="id-ID" noProof="0" dirty="0"/>
          </a:p>
        </p:txBody>
      </p:sp>
      <p:sp>
        <p:nvSpPr>
          <p:cNvPr id="3" name="Placeholder Konten 2"/>
          <p:cNvSpPr>
            <a:spLocks noGrp="1"/>
          </p:cNvSpPr>
          <p:nvPr>
            <p:ph idx="1"/>
          </p:nvPr>
        </p:nvSpPr>
        <p:spPr>
          <a:xfrm>
            <a:off x="3514385" y="2336874"/>
            <a:ext cx="4206252" cy="3599313"/>
          </a:xfrm>
        </p:spPr>
        <p:txBody>
          <a:bodyPr rtlCol="0"/>
          <a:lstStyle/>
          <a:p>
            <a:pPr lvl="0" rtl="0"/>
            <a:r>
              <a:rPr lang="en-US" noProof="0" smtClean="0"/>
              <a:t>Click to edit Master text styles</a:t>
            </a:r>
          </a:p>
          <a:p>
            <a:pPr lvl="1" rtl="0"/>
            <a:r>
              <a:rPr lang="en-US" noProof="0" smtClean="0"/>
              <a:t>Second level</a:t>
            </a:r>
          </a:p>
          <a:p>
            <a:pPr lvl="2" rtl="0"/>
            <a:r>
              <a:rPr lang="en-US" noProof="0" smtClean="0"/>
              <a:t>Third level</a:t>
            </a:r>
          </a:p>
          <a:p>
            <a:pPr lvl="3" rtl="0"/>
            <a:r>
              <a:rPr lang="en-US" noProof="0" smtClean="0"/>
              <a:t>Fourth level</a:t>
            </a:r>
          </a:p>
          <a:p>
            <a:pPr lvl="4" rtl="0"/>
            <a:r>
              <a:rPr lang="en-US" noProof="0" smtClean="0"/>
              <a:t>Fifth level</a:t>
            </a:r>
            <a:endParaRPr lang="id-ID" noProof="0" dirty="0"/>
          </a:p>
        </p:txBody>
      </p:sp>
      <p:sp>
        <p:nvSpPr>
          <p:cNvPr id="4" name="Tempat Penampung Teks 3"/>
          <p:cNvSpPr>
            <a:spLocks noGrp="1"/>
          </p:cNvSpPr>
          <p:nvPr>
            <p:ph type="body" sz="half" idx="2"/>
          </p:nvPr>
        </p:nvSpPr>
        <p:spPr>
          <a:xfrm>
            <a:off x="510241" y="2336873"/>
            <a:ext cx="2842559" cy="3599317"/>
          </a:xfrm>
        </p:spPr>
        <p:txBody>
          <a:bodyPr rtlCol="0"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US" noProof="0" smtClean="0"/>
              <a:t>Click to edit Master text styles</a:t>
            </a:r>
          </a:p>
        </p:txBody>
      </p:sp>
      <p:sp>
        <p:nvSpPr>
          <p:cNvPr id="5" name="Tampungan Tanggal 4"/>
          <p:cNvSpPr>
            <a:spLocks noGrp="1"/>
          </p:cNvSpPr>
          <p:nvPr>
            <p:ph type="dt" sz="half" idx="10"/>
          </p:nvPr>
        </p:nvSpPr>
        <p:spPr/>
        <p:txBody>
          <a:bodyPr rtlCol="0"/>
          <a:lstStyle/>
          <a:p>
            <a:pPr rtl="0"/>
            <a:fld id="{3AE3CD6D-3130-498B-A346-48E2303A0EF0}" type="datetime1">
              <a:rPr lang="id-ID" noProof="0" smtClean="0"/>
              <a:pPr rtl="0"/>
              <a:t>10/03/2022</a:t>
            </a:fld>
            <a:endParaRPr lang="id-ID" noProof="0" dirty="0"/>
          </a:p>
        </p:txBody>
      </p:sp>
      <p:sp>
        <p:nvSpPr>
          <p:cNvPr id="6" name="Tampungan Kaki 5"/>
          <p:cNvSpPr>
            <a:spLocks noGrp="1"/>
          </p:cNvSpPr>
          <p:nvPr>
            <p:ph type="ftr" sz="quarter" idx="11"/>
          </p:nvPr>
        </p:nvSpPr>
        <p:spPr/>
        <p:txBody>
          <a:bodyPr rtlCol="0"/>
          <a:lstStyle/>
          <a:p>
            <a:endParaRPr lang="id-ID"/>
          </a:p>
        </p:txBody>
      </p:sp>
      <p:sp>
        <p:nvSpPr>
          <p:cNvPr id="7" name="Tempat Penampung Nomor Slide 6"/>
          <p:cNvSpPr>
            <a:spLocks noGrp="1"/>
          </p:cNvSpPr>
          <p:nvPr>
            <p:ph type="sldNum" sz="quarter" idx="12"/>
          </p:nvPr>
        </p:nvSpPr>
        <p:spPr/>
        <p:txBody>
          <a:bodyPr rtlCol="0"/>
          <a:lstStyle/>
          <a:p>
            <a:fld id="{0C94DD04-29E8-40E6-B09E-1AA637554249}" type="slidenum">
              <a:rPr lang="id-ID" smtClean="0"/>
              <a:pPr/>
              <a:t>‹#›</a:t>
            </a:fld>
            <a:endParaRPr lang="id-I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Gambar dengan Keterangan">
    <p:spTree>
      <p:nvGrpSpPr>
        <p:cNvPr id="1" name=""/>
        <p:cNvGrpSpPr/>
        <p:nvPr/>
      </p:nvGrpSpPr>
      <p:grpSpPr>
        <a:xfrm>
          <a:off x="0" y="0"/>
          <a:ext cx="0" cy="0"/>
          <a:chOff x="0" y="0"/>
          <a:chExt cx="0" cy="0"/>
        </a:xfrm>
      </p:grpSpPr>
      <p:pic>
        <p:nvPicPr>
          <p:cNvPr id="8" name="Gambar 7" descr="HD-ShadowLong.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1970240"/>
            <a:ext cx="7828359" cy="321164"/>
          </a:xfrm>
          <a:prstGeom prst="rect">
            <a:avLst/>
          </a:prstGeom>
        </p:spPr>
      </p:pic>
      <p:pic>
        <p:nvPicPr>
          <p:cNvPr id="9" name="Gambar 8" descr="HD-ShadowShort.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939370" y="1971234"/>
            <a:ext cx="1202248" cy="144270"/>
          </a:xfrm>
          <a:prstGeom prst="rect">
            <a:avLst/>
          </a:prstGeom>
        </p:spPr>
      </p:pic>
      <p:sp>
        <p:nvSpPr>
          <p:cNvPr id="10" name="Persegi panjang 9"/>
          <p:cNvSpPr/>
          <p:nvPr/>
        </p:nvSpPr>
        <p:spPr bwMode="ltGray">
          <a:xfrm>
            <a:off x="0" y="609600"/>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Persegi panjang 10"/>
          <p:cNvSpPr/>
          <p:nvPr/>
        </p:nvSpPr>
        <p:spPr>
          <a:xfrm>
            <a:off x="7939371" y="609600"/>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Judul 1"/>
          <p:cNvSpPr>
            <a:spLocks noGrp="1"/>
          </p:cNvSpPr>
          <p:nvPr>
            <p:ph type="title"/>
          </p:nvPr>
        </p:nvSpPr>
        <p:spPr>
          <a:xfrm>
            <a:off x="510242" y="753228"/>
            <a:ext cx="7210393" cy="1080938"/>
          </a:xfrm>
        </p:spPr>
        <p:txBody>
          <a:bodyPr rtlCol="0" anchor="ctr">
            <a:normAutofit/>
          </a:bodyPr>
          <a:lstStyle>
            <a:lvl1pPr>
              <a:defRPr sz="3600"/>
            </a:lvl1pPr>
          </a:lstStyle>
          <a:p>
            <a:pPr rtl="0"/>
            <a:r>
              <a:rPr lang="en-US" noProof="0" smtClean="0"/>
              <a:t>Click to edit Master title style</a:t>
            </a:r>
            <a:endParaRPr lang="id-ID" noProof="0" dirty="0"/>
          </a:p>
        </p:txBody>
      </p:sp>
      <p:sp>
        <p:nvSpPr>
          <p:cNvPr id="3" name="Tampungan Gambar 2"/>
          <p:cNvSpPr>
            <a:spLocks noGrp="1" noChangeAspect="1"/>
          </p:cNvSpPr>
          <p:nvPr>
            <p:ph type="pic" idx="1"/>
          </p:nvPr>
        </p:nvSpPr>
        <p:spPr>
          <a:xfrm>
            <a:off x="3651250" y="2336874"/>
            <a:ext cx="4069387" cy="3599312"/>
          </a:xfrm>
          <a:noFill/>
          <a:ln>
            <a:noFill/>
          </a:ln>
          <a:effectLst>
            <a:outerShdw blurRad="76200" dist="63500" dir="5040000" algn="tl" rotWithShape="0">
              <a:srgbClr val="000000">
                <a:alpha val="41000"/>
              </a:srgbClr>
            </a:outerShdw>
          </a:effectLst>
        </p:spPr>
        <p:txBody>
          <a:bodyPr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US" noProof="0" smtClean="0"/>
              <a:t>Click icon to add picture</a:t>
            </a:r>
            <a:endParaRPr lang="id-ID" noProof="0" dirty="0"/>
          </a:p>
        </p:txBody>
      </p:sp>
      <p:sp>
        <p:nvSpPr>
          <p:cNvPr id="4" name="Tempat Penampung Teks 3"/>
          <p:cNvSpPr>
            <a:spLocks noGrp="1"/>
          </p:cNvSpPr>
          <p:nvPr>
            <p:ph type="body" sz="half" idx="2"/>
          </p:nvPr>
        </p:nvSpPr>
        <p:spPr>
          <a:xfrm>
            <a:off x="510242" y="2336874"/>
            <a:ext cx="2907192" cy="3599315"/>
          </a:xfrm>
        </p:spPr>
        <p:txBody>
          <a:bodyPr rtlCol="0"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US" noProof="0" smtClean="0"/>
              <a:t>Click to edit Master text styles</a:t>
            </a:r>
          </a:p>
        </p:txBody>
      </p:sp>
      <p:sp>
        <p:nvSpPr>
          <p:cNvPr id="5" name="Tampungan Tanggal 4"/>
          <p:cNvSpPr>
            <a:spLocks noGrp="1"/>
          </p:cNvSpPr>
          <p:nvPr>
            <p:ph type="dt" sz="half" idx="10"/>
          </p:nvPr>
        </p:nvSpPr>
        <p:spPr/>
        <p:txBody>
          <a:bodyPr rtlCol="0"/>
          <a:lstStyle/>
          <a:p>
            <a:pPr rtl="0"/>
            <a:fld id="{A37D64DA-82FE-49E4-83AF-FCD04251AE06}" type="datetime1">
              <a:rPr lang="id-ID" noProof="0" smtClean="0"/>
              <a:pPr rtl="0"/>
              <a:t>10/03/2022</a:t>
            </a:fld>
            <a:endParaRPr lang="id-ID" noProof="0" dirty="0"/>
          </a:p>
        </p:txBody>
      </p:sp>
      <p:sp>
        <p:nvSpPr>
          <p:cNvPr id="6" name="Tampungan Kaki 5"/>
          <p:cNvSpPr>
            <a:spLocks noGrp="1"/>
          </p:cNvSpPr>
          <p:nvPr>
            <p:ph type="ftr" sz="quarter" idx="11"/>
          </p:nvPr>
        </p:nvSpPr>
        <p:spPr/>
        <p:txBody>
          <a:bodyPr rtlCol="0"/>
          <a:lstStyle/>
          <a:p>
            <a:endParaRPr lang="id-ID"/>
          </a:p>
        </p:txBody>
      </p:sp>
      <p:sp>
        <p:nvSpPr>
          <p:cNvPr id="7" name="Tempat Penampung Nomor Slide 6"/>
          <p:cNvSpPr>
            <a:spLocks noGrp="1"/>
          </p:cNvSpPr>
          <p:nvPr>
            <p:ph type="sldNum" sz="quarter" idx="12"/>
          </p:nvPr>
        </p:nvSpPr>
        <p:spPr/>
        <p:txBody>
          <a:bodyPr rtlCol="0"/>
          <a:lstStyle/>
          <a:p>
            <a:fld id="{0C94DD04-29E8-40E6-B09E-1AA637554249}" type="slidenum">
              <a:rPr lang="id-ID" smtClean="0"/>
              <a:pPr/>
              <a:t>‹#›</a:t>
            </a:fld>
            <a:endParaRPr lang="id-ID"/>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pic>
        <p:nvPicPr>
          <p:cNvPr id="7" name="Gambar 6" descr="hashOverlay-FullResolve.png"/>
          <p:cNvPicPr>
            <a:picLocks noChangeAspect="1"/>
          </p:cNvPicPr>
          <p:nvPr/>
        </p:nvPicPr>
        <p:blipFill>
          <a:blip r:embed="rId19">
            <a:alphaModFix amt="10000"/>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empat Penampung Judul 1"/>
          <p:cNvSpPr>
            <a:spLocks noGrp="1"/>
          </p:cNvSpPr>
          <p:nvPr>
            <p:ph type="title"/>
          </p:nvPr>
        </p:nvSpPr>
        <p:spPr>
          <a:xfrm>
            <a:off x="510241" y="753228"/>
            <a:ext cx="7210396" cy="1080938"/>
          </a:xfrm>
          <a:prstGeom prst="rect">
            <a:avLst/>
          </a:prstGeom>
        </p:spPr>
        <p:txBody>
          <a:bodyPr vert="horz" lIns="91440" tIns="45720" rIns="91440" bIns="45720" rtlCol="0" anchor="ctr">
            <a:normAutofit/>
          </a:bodyPr>
          <a:lstStyle/>
          <a:p>
            <a:pPr rtl="0"/>
            <a:r>
              <a:rPr lang="id-ID" noProof="0" dirty="0"/>
              <a:t>Klik untuk mengedit gaya judul Master</a:t>
            </a:r>
          </a:p>
        </p:txBody>
      </p:sp>
      <p:sp>
        <p:nvSpPr>
          <p:cNvPr id="3" name="Tempat Penampung Teks 2"/>
          <p:cNvSpPr>
            <a:spLocks noGrp="1"/>
          </p:cNvSpPr>
          <p:nvPr>
            <p:ph type="body" idx="1"/>
          </p:nvPr>
        </p:nvSpPr>
        <p:spPr>
          <a:xfrm>
            <a:off x="510241" y="2336873"/>
            <a:ext cx="7210396" cy="3599316"/>
          </a:xfrm>
          <a:prstGeom prst="rect">
            <a:avLst/>
          </a:prstGeom>
        </p:spPr>
        <p:txBody>
          <a:bodyPr vert="horz" lIns="91440" tIns="45720" rIns="91440" bIns="45720" rtlCol="0">
            <a:normAutofit/>
          </a:bodyPr>
          <a:lstStyle/>
          <a:p>
            <a:pPr lvl="0" rtl="0"/>
            <a:r>
              <a:rPr lang="id-ID" noProof="0" dirty="0"/>
              <a:t>Klik untuk mengedit gaya teks Master</a:t>
            </a:r>
          </a:p>
          <a:p>
            <a:pPr lvl="1" rtl="0"/>
            <a:r>
              <a:rPr lang="id-ID" noProof="0" dirty="0"/>
              <a:t>Tingkat kedua</a:t>
            </a:r>
          </a:p>
          <a:p>
            <a:pPr lvl="2" rtl="0"/>
            <a:r>
              <a:rPr lang="id-ID" noProof="0" dirty="0"/>
              <a:t>Tingkat ketiga</a:t>
            </a:r>
          </a:p>
          <a:p>
            <a:pPr lvl="3" rtl="0"/>
            <a:r>
              <a:rPr lang="id-ID" noProof="0" dirty="0"/>
              <a:t>Tingkat keempat</a:t>
            </a:r>
          </a:p>
          <a:p>
            <a:pPr lvl="4" rtl="0"/>
            <a:r>
              <a:rPr lang="id-ID" noProof="0" dirty="0"/>
              <a:t>Tingkat kelima</a:t>
            </a:r>
          </a:p>
        </p:txBody>
      </p:sp>
      <p:sp>
        <p:nvSpPr>
          <p:cNvPr id="4" name="Tampungan Tanggal 3"/>
          <p:cNvSpPr>
            <a:spLocks noGrp="1"/>
          </p:cNvSpPr>
          <p:nvPr>
            <p:ph type="dt" sz="half" idx="2"/>
          </p:nvPr>
        </p:nvSpPr>
        <p:spPr>
          <a:xfrm>
            <a:off x="5663236" y="5936188"/>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rtl="0"/>
            <a:fld id="{6F21B8CC-E464-44BF-96C4-57C2E47529DE}" type="datetime1">
              <a:rPr lang="id-ID" noProof="0" smtClean="0"/>
              <a:pPr rtl="0"/>
              <a:t>10/03/2022</a:t>
            </a:fld>
            <a:endParaRPr lang="id-ID" noProof="0" dirty="0"/>
          </a:p>
        </p:txBody>
      </p:sp>
      <p:sp>
        <p:nvSpPr>
          <p:cNvPr id="5" name="Tampungan Kaki 4"/>
          <p:cNvSpPr>
            <a:spLocks noGrp="1"/>
          </p:cNvSpPr>
          <p:nvPr>
            <p:ph type="ftr" sz="quarter" idx="3"/>
          </p:nvPr>
        </p:nvSpPr>
        <p:spPr>
          <a:xfrm>
            <a:off x="510241" y="5936189"/>
            <a:ext cx="5152995"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id-ID"/>
          </a:p>
        </p:txBody>
      </p:sp>
      <p:sp>
        <p:nvSpPr>
          <p:cNvPr id="6" name="Tempat Penampung Nomor Slide 5"/>
          <p:cNvSpPr>
            <a:spLocks noGrp="1"/>
          </p:cNvSpPr>
          <p:nvPr>
            <p:ph type="sldNum" sz="quarter" idx="4"/>
          </p:nvPr>
        </p:nvSpPr>
        <p:spPr>
          <a:xfrm>
            <a:off x="8047092" y="753228"/>
            <a:ext cx="865613"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0C94DD04-29E8-40E6-B09E-1AA637554249}" type="slidenum">
              <a:rPr lang="id-ID" smtClean="0"/>
              <a:pPr/>
              <a:t>‹#›</a:t>
            </a:fld>
            <a:endParaRPr lang="id-ID"/>
          </a:p>
        </p:txBody>
      </p:sp>
    </p:spTree>
  </p:cSld>
  <p:clrMap bg1="dk1" tx1="lt1" bg2="dk2"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 id="2147483702"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id-ID" sz="7200" dirty="0" smtClean="0"/>
              <a:t>TERMINOLOGI</a:t>
            </a:r>
            <a:endParaRPr lang="id-ID" sz="7200" dirty="0"/>
          </a:p>
        </p:txBody>
      </p:sp>
      <p:sp>
        <p:nvSpPr>
          <p:cNvPr id="3" name="Subtitle 2"/>
          <p:cNvSpPr>
            <a:spLocks noGrp="1"/>
          </p:cNvSpPr>
          <p:nvPr>
            <p:ph type="subTitle" idx="1"/>
          </p:nvPr>
        </p:nvSpPr>
        <p:spPr>
          <a:xfrm>
            <a:off x="1857356" y="4643446"/>
            <a:ext cx="6108101" cy="868281"/>
          </a:xfrm>
        </p:spPr>
        <p:txBody>
          <a:bodyPr>
            <a:normAutofit/>
          </a:bodyPr>
          <a:lstStyle/>
          <a:p>
            <a:r>
              <a:rPr lang="id-ID" sz="3200" dirty="0" smtClean="0"/>
              <a:t>YENI IKA PRATIWI, SP., M.Agr</a:t>
            </a:r>
            <a:endParaRPr lang="id-ID" sz="3200" dirty="0"/>
          </a:p>
        </p:txBody>
      </p:sp>
      <p:pic>
        <p:nvPicPr>
          <p:cNvPr id="1026" name="Picture 2" descr="D:\LOGO\UNMER SBY.png"/>
          <p:cNvPicPr>
            <a:picLocks noChangeAspect="1" noChangeArrowheads="1"/>
          </p:cNvPicPr>
          <p:nvPr/>
        </p:nvPicPr>
        <p:blipFill>
          <a:blip r:embed="rId2"/>
          <a:srcRect/>
          <a:stretch>
            <a:fillRect/>
          </a:stretch>
        </p:blipFill>
        <p:spPr bwMode="auto">
          <a:xfrm>
            <a:off x="1000100" y="500042"/>
            <a:ext cx="1743075" cy="1743075"/>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Pengertian Ekologi - Manfaat, Ruang Lingkup dan Penjelasan Lengkap"/>
          <p:cNvPicPr>
            <a:picLocks noChangeAspect="1" noChangeArrowheads="1"/>
          </p:cNvPicPr>
          <p:nvPr/>
        </p:nvPicPr>
        <p:blipFill>
          <a:blip r:embed="rId2"/>
          <a:srcRect/>
          <a:stretch>
            <a:fillRect/>
          </a:stretch>
        </p:blipFill>
        <p:spPr bwMode="auto">
          <a:xfrm>
            <a:off x="4643438" y="2357430"/>
            <a:ext cx="4075726" cy="371477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Title 1"/>
          <p:cNvSpPr>
            <a:spLocks noGrp="1"/>
          </p:cNvSpPr>
          <p:nvPr>
            <p:ph type="title"/>
          </p:nvPr>
        </p:nvSpPr>
        <p:spPr/>
        <p:txBody>
          <a:bodyPr/>
          <a:lstStyle/>
          <a:p>
            <a:r>
              <a:rPr lang="id-ID" dirty="0" smtClean="0"/>
              <a:t>PENGERTIAN  EKOLOGI</a:t>
            </a:r>
            <a:endParaRPr lang="id-ID" dirty="0"/>
          </a:p>
        </p:txBody>
      </p:sp>
      <p:graphicFrame>
        <p:nvGraphicFramePr>
          <p:cNvPr id="6" name="Content Placeholder 5"/>
          <p:cNvGraphicFramePr>
            <a:graphicFrameLocks noGrp="1"/>
          </p:cNvGraphicFramePr>
          <p:nvPr>
            <p:ph idx="1"/>
          </p:nvPr>
        </p:nvGraphicFramePr>
        <p:xfrm>
          <a:off x="509588" y="2336801"/>
          <a:ext cx="5848362" cy="23780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Up Arrow Callout 6"/>
          <p:cNvSpPr/>
          <p:nvPr/>
        </p:nvSpPr>
        <p:spPr>
          <a:xfrm>
            <a:off x="642910" y="5000636"/>
            <a:ext cx="5357850" cy="1500198"/>
          </a:xfrm>
          <a:prstGeom prst="upArrowCallou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id-ID" sz="2000" dirty="0" smtClean="0">
                <a:solidFill>
                  <a:schemeClr val="bg1"/>
                </a:solidFill>
              </a:rPr>
              <a:t>Ilmu mengenai hubungan antara organisme sendiri dan antara organisme dengan lingkungannya</a:t>
            </a:r>
            <a:endParaRPr lang="id-ID" sz="2000" dirty="0">
              <a:solidFill>
                <a:schemeClr val="bg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Apa yang dimaksud dengan ekologi? - Biologi - Dictio Community"/>
          <p:cNvPicPr>
            <a:picLocks noChangeAspect="1" noChangeArrowheads="1"/>
          </p:cNvPicPr>
          <p:nvPr/>
        </p:nvPicPr>
        <p:blipFill>
          <a:blip r:embed="rId2"/>
          <a:srcRect/>
          <a:stretch>
            <a:fillRect/>
          </a:stretch>
        </p:blipFill>
        <p:spPr bwMode="auto">
          <a:xfrm>
            <a:off x="5857884" y="2214554"/>
            <a:ext cx="3000396" cy="4286280"/>
          </a:xfrm>
          <a:prstGeom prst="rect">
            <a:avLst/>
          </a:prstGeom>
          <a:ln>
            <a:noFill/>
          </a:ln>
          <a:effectLst>
            <a:softEdge rad="112500"/>
          </a:effectLst>
        </p:spPr>
      </p:pic>
      <p:sp>
        <p:nvSpPr>
          <p:cNvPr id="2" name="Title 1"/>
          <p:cNvSpPr>
            <a:spLocks noGrp="1"/>
          </p:cNvSpPr>
          <p:nvPr>
            <p:ph type="title"/>
          </p:nvPr>
        </p:nvSpPr>
        <p:spPr/>
        <p:txBody>
          <a:bodyPr/>
          <a:lstStyle/>
          <a:p>
            <a:r>
              <a:rPr lang="id-ID" dirty="0" smtClean="0"/>
              <a:t>PENGERTIAN PENDUGAAN DAMPAK</a:t>
            </a:r>
            <a:endParaRPr lang="id-ID" dirty="0"/>
          </a:p>
        </p:txBody>
      </p:sp>
      <p:sp>
        <p:nvSpPr>
          <p:cNvPr id="3" name="Content Placeholder 2"/>
          <p:cNvSpPr>
            <a:spLocks noGrp="1"/>
          </p:cNvSpPr>
          <p:nvPr>
            <p:ph idx="1"/>
          </p:nvPr>
        </p:nvSpPr>
        <p:spPr>
          <a:xfrm>
            <a:off x="357158" y="2285992"/>
            <a:ext cx="5990585" cy="4092523"/>
          </a:xfrm>
        </p:spPr>
        <p:txBody>
          <a:bodyPr>
            <a:normAutofit fontScale="92500"/>
          </a:bodyPr>
          <a:lstStyle/>
          <a:p>
            <a:pPr marL="354013" indent="-354013">
              <a:buFont typeface="Wingdings" pitchFamily="2" charset="2"/>
              <a:buChar char="q"/>
            </a:pPr>
            <a:r>
              <a:rPr lang="id-ID" dirty="0" smtClean="0"/>
              <a:t>Terjemahan dari </a:t>
            </a:r>
            <a:r>
              <a:rPr lang="id-ID" i="1" dirty="0" smtClean="0"/>
              <a:t>Assessment</a:t>
            </a:r>
          </a:p>
          <a:p>
            <a:pPr marL="354013" indent="-354013">
              <a:buFont typeface="Wingdings" pitchFamily="2" charset="2"/>
              <a:buChar char="q"/>
            </a:pPr>
            <a:r>
              <a:rPr lang="id-ID" dirty="0" smtClean="0"/>
              <a:t>Terjemahan dari Perkiraan atau Peramalan</a:t>
            </a:r>
          </a:p>
          <a:p>
            <a:pPr marL="354013" indent="-354013">
              <a:buFont typeface="Wingdings" pitchFamily="2" charset="2"/>
              <a:buChar char="q"/>
            </a:pPr>
            <a:r>
              <a:rPr lang="id-ID" dirty="0" smtClean="0"/>
              <a:t>Diartikan sebagai :</a:t>
            </a:r>
          </a:p>
          <a:p>
            <a:pPr marL="354013" indent="-354013">
              <a:buNone/>
            </a:pPr>
            <a:r>
              <a:rPr lang="id-ID" dirty="0" smtClean="0"/>
              <a:t>	</a:t>
            </a:r>
            <a:r>
              <a:rPr lang="id-ID" i="1" dirty="0" smtClean="0"/>
              <a:t>aktivitas untuk menduga dampak yang akan terjadi di masa yang akan datang akibat suatu aktivitas manusia (proyek)</a:t>
            </a:r>
          </a:p>
          <a:p>
            <a:pPr marL="354013" indent="-354013">
              <a:buFont typeface="Wingdings" pitchFamily="2" charset="2"/>
              <a:buChar char="q"/>
            </a:pPr>
            <a:r>
              <a:rPr lang="id-ID" dirty="0" smtClean="0"/>
              <a:t>Merupakan perbedaan nilai lingkungan atau nilai sumberdaya di masa yang akan datang antara lingkungan tanpa proyek dan lingkungan dengan proyek</a:t>
            </a:r>
          </a:p>
          <a:p>
            <a:endParaRPr lang="id-ID"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Apa yang dimaksud dengan ekologi? - Biologi - Dictio Community"/>
          <p:cNvPicPr>
            <a:picLocks noChangeAspect="1" noChangeArrowheads="1"/>
          </p:cNvPicPr>
          <p:nvPr/>
        </p:nvPicPr>
        <p:blipFill>
          <a:blip r:embed="rId2"/>
          <a:srcRect/>
          <a:stretch>
            <a:fillRect/>
          </a:stretch>
        </p:blipFill>
        <p:spPr bwMode="auto">
          <a:xfrm>
            <a:off x="5214942" y="2357430"/>
            <a:ext cx="3538509" cy="3857652"/>
          </a:xfrm>
          <a:prstGeom prst="rect">
            <a:avLst/>
          </a:prstGeom>
          <a:ln>
            <a:noFill/>
          </a:ln>
          <a:effectLst>
            <a:softEdge rad="112500"/>
          </a:effectLst>
        </p:spPr>
      </p:pic>
      <p:sp>
        <p:nvSpPr>
          <p:cNvPr id="2" name="Title 1"/>
          <p:cNvSpPr>
            <a:spLocks noGrp="1"/>
          </p:cNvSpPr>
          <p:nvPr>
            <p:ph type="title"/>
          </p:nvPr>
        </p:nvSpPr>
        <p:spPr/>
        <p:txBody>
          <a:bodyPr>
            <a:normAutofit/>
          </a:bodyPr>
          <a:lstStyle/>
          <a:p>
            <a:r>
              <a:rPr lang="id-ID" sz="3200" dirty="0" smtClean="0"/>
              <a:t>PENGERTIAN STUDI EVALUASI LINGKUNGAN</a:t>
            </a:r>
            <a:endParaRPr lang="id-ID" sz="3200" dirty="0"/>
          </a:p>
        </p:txBody>
      </p:sp>
      <p:sp>
        <p:nvSpPr>
          <p:cNvPr id="3" name="Content Placeholder 2"/>
          <p:cNvSpPr>
            <a:spLocks noGrp="1"/>
          </p:cNvSpPr>
          <p:nvPr>
            <p:ph idx="1"/>
          </p:nvPr>
        </p:nvSpPr>
        <p:spPr>
          <a:xfrm>
            <a:off x="510241" y="2336873"/>
            <a:ext cx="5561957" cy="3599316"/>
          </a:xfrm>
        </p:spPr>
        <p:txBody>
          <a:bodyPr/>
          <a:lstStyle/>
          <a:p>
            <a:pPr>
              <a:buNone/>
            </a:pPr>
            <a:r>
              <a:rPr lang="id-ID" dirty="0" smtClean="0"/>
              <a:t>Adalah :</a:t>
            </a:r>
          </a:p>
          <a:p>
            <a:pPr marL="722313" indent="-546100">
              <a:buFont typeface="Wingdings" pitchFamily="2" charset="2"/>
              <a:buChar char="q"/>
            </a:pPr>
            <a:r>
              <a:rPr lang="id-ID" i="1" dirty="0" smtClean="0"/>
              <a:t>Analisis dampak lingkungan yang dilakukan pada proyek atau aktivitas manusi yang sudah berjalan</a:t>
            </a:r>
          </a:p>
          <a:p>
            <a:pPr marL="722313" indent="-546100">
              <a:buNone/>
            </a:pPr>
            <a:endParaRPr lang="id-ID" i="1" dirty="0" smtClean="0"/>
          </a:p>
          <a:p>
            <a:pPr marL="722313" indent="-546100">
              <a:buFont typeface="Wingdings" pitchFamily="2" charset="2"/>
              <a:buChar char="q"/>
            </a:pPr>
            <a:r>
              <a:rPr lang="id-ID" i="1" dirty="0" smtClean="0"/>
              <a:t>Dalam analisis ini rona lingkungan sebelum berjalan sudah tidak dijumpai</a:t>
            </a:r>
          </a:p>
          <a:p>
            <a:pPr>
              <a:buNone/>
            </a:pPr>
            <a:endParaRPr lang="id-ID" dirty="0" smtClean="0"/>
          </a:p>
          <a:p>
            <a:pPr>
              <a:buNone/>
            </a:pPr>
            <a:endParaRPr lang="id-ID"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Apa yang dimaksud dengan ekologi? - Biologi - Dictio Community"/>
          <p:cNvPicPr>
            <a:picLocks noChangeAspect="1" noChangeArrowheads="1"/>
          </p:cNvPicPr>
          <p:nvPr/>
        </p:nvPicPr>
        <p:blipFill>
          <a:blip r:embed="rId2"/>
          <a:srcRect/>
          <a:stretch>
            <a:fillRect/>
          </a:stretch>
        </p:blipFill>
        <p:spPr bwMode="auto">
          <a:xfrm>
            <a:off x="5214942" y="2357430"/>
            <a:ext cx="3538509" cy="3857652"/>
          </a:xfrm>
          <a:prstGeom prst="rect">
            <a:avLst/>
          </a:prstGeom>
          <a:ln>
            <a:noFill/>
          </a:ln>
          <a:effectLst>
            <a:softEdge rad="112500"/>
          </a:effectLst>
        </p:spPr>
      </p:pic>
      <p:sp>
        <p:nvSpPr>
          <p:cNvPr id="2" name="Title 1"/>
          <p:cNvSpPr>
            <a:spLocks noGrp="1"/>
          </p:cNvSpPr>
          <p:nvPr>
            <p:ph type="title"/>
          </p:nvPr>
        </p:nvSpPr>
        <p:spPr/>
        <p:txBody>
          <a:bodyPr>
            <a:normAutofit/>
          </a:bodyPr>
          <a:lstStyle/>
          <a:p>
            <a:r>
              <a:rPr lang="id-ID" sz="3200" dirty="0" smtClean="0"/>
              <a:t>PENGERTIAN PENYAJIAN INFORMASI LINGKUNGAN (PIL)</a:t>
            </a:r>
            <a:endParaRPr lang="id-ID" sz="3200" dirty="0"/>
          </a:p>
        </p:txBody>
      </p:sp>
      <p:sp>
        <p:nvSpPr>
          <p:cNvPr id="3" name="Content Placeholder 2"/>
          <p:cNvSpPr>
            <a:spLocks noGrp="1"/>
          </p:cNvSpPr>
          <p:nvPr>
            <p:ph idx="1"/>
          </p:nvPr>
        </p:nvSpPr>
        <p:spPr>
          <a:xfrm>
            <a:off x="428596" y="2357430"/>
            <a:ext cx="5561957" cy="4092523"/>
          </a:xfrm>
        </p:spPr>
        <p:txBody>
          <a:bodyPr>
            <a:normAutofit fontScale="92500" lnSpcReduction="20000"/>
          </a:bodyPr>
          <a:lstStyle/>
          <a:p>
            <a:pPr>
              <a:buNone/>
            </a:pPr>
            <a:r>
              <a:rPr lang="id-ID" dirty="0" smtClean="0"/>
              <a:t>Adalah :</a:t>
            </a:r>
          </a:p>
          <a:p>
            <a:pPr marL="530225" indent="-354013">
              <a:buFont typeface="Wingdings" pitchFamily="2" charset="2"/>
              <a:buChar char="q"/>
            </a:pPr>
            <a:r>
              <a:rPr lang="id-ID" i="1" dirty="0" smtClean="0"/>
              <a:t>Suatu proses untuk memperkirakan kemungkinan terjadinya dampak yang akan digunakan untuk menetapkan apakah proyek yang diusulkan tersebut perlu Andal atau tidak.</a:t>
            </a:r>
          </a:p>
          <a:p>
            <a:pPr marL="530225" indent="-354013">
              <a:buNone/>
            </a:pPr>
            <a:endParaRPr lang="id-ID" i="1" dirty="0" smtClean="0"/>
          </a:p>
          <a:p>
            <a:pPr marL="530225" indent="-354013">
              <a:buFont typeface="Wingdings" pitchFamily="2" charset="2"/>
              <a:buChar char="q"/>
            </a:pPr>
            <a:r>
              <a:rPr lang="id-ID" i="1" dirty="0" smtClean="0"/>
              <a:t>PIL adalah suatu telaahan secara garis besar tentang rencana kegiatan yang akan dilaksanakan; rona lingkungan tempat kegiatan, kemungkinan timbulnya dampak lingkungan oleh kegiatan tersebut dan rencana pengendalian dampak negatifnya</a:t>
            </a:r>
          </a:p>
          <a:p>
            <a:pPr>
              <a:buNone/>
            </a:pPr>
            <a:endParaRPr lang="id-ID" dirty="0" smtClean="0"/>
          </a:p>
          <a:p>
            <a:pPr>
              <a:buNone/>
            </a:pPr>
            <a:endParaRPr lang="id-ID"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sz="3200" dirty="0" smtClean="0"/>
              <a:t>PENGERTIAN PENYAJIAN EVALUASI LINGKUNGAN  (PEL)</a:t>
            </a:r>
            <a:endParaRPr lang="id-ID" sz="3200" dirty="0"/>
          </a:p>
        </p:txBody>
      </p:sp>
      <p:pic>
        <p:nvPicPr>
          <p:cNvPr id="5" name="Content Placeholder 4" descr="SAWAH.jpeg"/>
          <p:cNvPicPr>
            <a:picLocks noGrp="1" noChangeAspect="1"/>
          </p:cNvPicPr>
          <p:nvPr>
            <p:ph sz="half" idx="1"/>
          </p:nvPr>
        </p:nvPicPr>
        <p:blipFill>
          <a:blip r:embed="rId2"/>
          <a:stretch>
            <a:fillRect/>
          </a:stretch>
        </p:blipFill>
        <p:spPr>
          <a:xfrm>
            <a:off x="509588" y="2357430"/>
            <a:ext cx="3205156" cy="364333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Content Placeholder 3"/>
          <p:cNvSpPr>
            <a:spLocks noGrp="1"/>
          </p:cNvSpPr>
          <p:nvPr>
            <p:ph sz="half" idx="2"/>
          </p:nvPr>
        </p:nvSpPr>
        <p:spPr>
          <a:xfrm>
            <a:off x="3929058" y="2500306"/>
            <a:ext cx="4500594" cy="4071965"/>
          </a:xfrm>
        </p:spPr>
        <p:txBody>
          <a:bodyPr/>
          <a:lstStyle/>
          <a:p>
            <a:pPr>
              <a:buNone/>
            </a:pPr>
            <a:r>
              <a:rPr lang="id-ID" dirty="0" smtClean="0"/>
              <a:t>Adalah :</a:t>
            </a:r>
          </a:p>
          <a:p>
            <a:pPr marL="722313" indent="-368300">
              <a:buFont typeface="Wingdings" pitchFamily="2" charset="2"/>
              <a:buChar char="v"/>
            </a:pPr>
            <a:r>
              <a:rPr lang="id-ID" dirty="0" smtClean="0"/>
              <a:t>suatu aktivitas penelaahan seperti PIL, bedanya PEL dilakukan pada proyek yang sudah terjalin sedangkan PIL dilakukan pada proyek yang masih dalam perencanaan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d-ID" dirty="0" smtClean="0"/>
              <a:t>MENGAPA PERLU AMDAL ???</a:t>
            </a:r>
            <a:endParaRPr lang="id-ID" dirty="0"/>
          </a:p>
        </p:txBody>
      </p:sp>
      <p:pic>
        <p:nvPicPr>
          <p:cNvPr id="34818" name="Picture 2" descr="Kode Alam Orang Bingung Terlengkap 2D, 3D, 4D Menurut Erek-Erek"/>
          <p:cNvPicPr>
            <a:picLocks noChangeAspect="1" noChangeArrowheads="1"/>
          </p:cNvPicPr>
          <p:nvPr/>
        </p:nvPicPr>
        <p:blipFill>
          <a:blip r:embed="rId2">
            <a:clrChange>
              <a:clrFrom>
                <a:srgbClr val="E7E7E7"/>
              </a:clrFrom>
              <a:clrTo>
                <a:srgbClr val="E7E7E7">
                  <a:alpha val="0"/>
                </a:srgbClr>
              </a:clrTo>
            </a:clrChange>
          </a:blip>
          <a:srcRect/>
          <a:stretch>
            <a:fillRect/>
          </a:stretch>
        </p:blipFill>
        <p:spPr bwMode="auto">
          <a:xfrm>
            <a:off x="243928" y="2214554"/>
            <a:ext cx="4593875" cy="4214842"/>
          </a:xfrm>
          <a:prstGeom prst="rect">
            <a:avLst/>
          </a:prstGeom>
          <a:noFill/>
        </p:spPr>
      </p:pic>
      <p:pic>
        <p:nvPicPr>
          <p:cNvPr id="5" name="Picture 2" descr="Kode Alam Orang Bingung Terlengkap 2D, 3D, 4D Menurut Erek-Erek"/>
          <p:cNvPicPr>
            <a:picLocks noChangeAspect="1" noChangeArrowheads="1"/>
          </p:cNvPicPr>
          <p:nvPr/>
        </p:nvPicPr>
        <p:blipFill>
          <a:blip r:embed="rId2">
            <a:clrChange>
              <a:clrFrom>
                <a:srgbClr val="E7E7E7"/>
              </a:clrFrom>
              <a:clrTo>
                <a:srgbClr val="E7E7E7">
                  <a:alpha val="0"/>
                </a:srgbClr>
              </a:clrTo>
            </a:clrChange>
          </a:blip>
          <a:srcRect r="3586" b="8475"/>
          <a:stretch>
            <a:fillRect/>
          </a:stretch>
        </p:blipFill>
        <p:spPr bwMode="auto">
          <a:xfrm flipH="1">
            <a:off x="4214810" y="2143116"/>
            <a:ext cx="4429124" cy="3857652"/>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MENGAPA PERLU AMDAL ???</a:t>
            </a:r>
            <a:endParaRPr lang="id-ID" dirty="0"/>
          </a:p>
        </p:txBody>
      </p:sp>
      <p:sp>
        <p:nvSpPr>
          <p:cNvPr id="3" name="Content Placeholder 2"/>
          <p:cNvSpPr>
            <a:spLocks noGrp="1"/>
          </p:cNvSpPr>
          <p:nvPr>
            <p:ph sz="half" idx="1"/>
          </p:nvPr>
        </p:nvSpPr>
        <p:spPr>
          <a:xfrm>
            <a:off x="510240" y="2336872"/>
            <a:ext cx="3523769" cy="4163961"/>
          </a:xfrm>
        </p:spPr>
        <p:txBody>
          <a:bodyPr>
            <a:normAutofit fontScale="85000" lnSpcReduction="20000"/>
          </a:bodyPr>
          <a:lstStyle/>
          <a:p>
            <a:pPr marL="354013" indent="-354013">
              <a:buFont typeface="Wingdings" pitchFamily="2" charset="2"/>
              <a:buChar char="v"/>
            </a:pPr>
            <a:r>
              <a:rPr lang="id-ID" dirty="0" smtClean="0"/>
              <a:t>Amdal harus dilakukan untuk proyek yang akan dibangun karena Undang-Undang dan Peraturan Pemerintah menghendaki demikian. Apabila pemilik atau pemrakarsa proyek tidak melakukannya, maka akan melanggar UU dan besar kemungkinan perizinan untuk membangun proyek tersebut tidak akan didapat, atau akan menghadapi pengadailan yang dapat memberikan sangsi-sangsi yang tidak ringan</a:t>
            </a:r>
            <a:endParaRPr lang="id-ID" dirty="0"/>
          </a:p>
        </p:txBody>
      </p:sp>
      <p:sp>
        <p:nvSpPr>
          <p:cNvPr id="4" name="Content Placeholder 3"/>
          <p:cNvSpPr>
            <a:spLocks noGrp="1"/>
          </p:cNvSpPr>
          <p:nvPr>
            <p:ph sz="half" idx="2"/>
          </p:nvPr>
        </p:nvSpPr>
        <p:spPr>
          <a:xfrm>
            <a:off x="4500562" y="2428868"/>
            <a:ext cx="3667920" cy="3786214"/>
          </a:xfrm>
        </p:spPr>
        <p:txBody>
          <a:bodyPr>
            <a:normAutofit fontScale="85000" lnSpcReduction="20000"/>
          </a:bodyPr>
          <a:lstStyle/>
          <a:p>
            <a:pPr marL="442913" indent="-442913">
              <a:buFont typeface="Wingdings" pitchFamily="2" charset="2"/>
              <a:buChar char="v"/>
            </a:pPr>
            <a:r>
              <a:rPr lang="id-ID" dirty="0" smtClean="0"/>
              <a:t>Amdal harus dilakukan agar kualitas lingkungan tidak rusak karena adanya proyek-proyek pembangunan. Jawaban kedua ini merupakan jawaban oideal, tetapi kesadaran mengenai masalah ini tidak mudah ditanamkan pada setiap orang, terutama pemrakarsa proyek.</a:t>
            </a:r>
            <a:endParaRPr lang="id-ID" dirty="0"/>
          </a:p>
        </p:txBody>
      </p:sp>
      <p:pic>
        <p:nvPicPr>
          <p:cNvPr id="5" name="Picture 2" descr="Kode Alam Orang Bingung Terlengkap 2D, 3D, 4D Menurut Erek-Erek"/>
          <p:cNvPicPr>
            <a:picLocks noChangeAspect="1" noChangeArrowheads="1"/>
          </p:cNvPicPr>
          <p:nvPr/>
        </p:nvPicPr>
        <p:blipFill>
          <a:blip r:embed="rId2">
            <a:clrChange>
              <a:clrFrom>
                <a:srgbClr val="E7E7E7"/>
              </a:clrFrom>
              <a:clrTo>
                <a:srgbClr val="E7E7E7">
                  <a:alpha val="0"/>
                </a:srgbClr>
              </a:clrTo>
            </a:clrChange>
          </a:blip>
          <a:srcRect r="3586" b="8475"/>
          <a:stretch>
            <a:fillRect/>
          </a:stretch>
        </p:blipFill>
        <p:spPr bwMode="auto">
          <a:xfrm flipH="1">
            <a:off x="6357918" y="4572008"/>
            <a:ext cx="2624639" cy="2285992"/>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2910" y="2285992"/>
            <a:ext cx="1714512" cy="100013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id-ID" dirty="0" smtClean="0"/>
              <a:t>Aktivitas Manusia</a:t>
            </a:r>
            <a:endParaRPr lang="id-ID" dirty="0"/>
          </a:p>
        </p:txBody>
      </p:sp>
      <p:sp>
        <p:nvSpPr>
          <p:cNvPr id="3" name="Rectangle 2"/>
          <p:cNvSpPr/>
          <p:nvPr/>
        </p:nvSpPr>
        <p:spPr>
          <a:xfrm>
            <a:off x="3571868" y="2285992"/>
            <a:ext cx="1714512" cy="100013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id-ID" dirty="0" smtClean="0"/>
              <a:t>Pembangunan Ekonomi Manusia </a:t>
            </a:r>
            <a:endParaRPr lang="id-ID" dirty="0"/>
          </a:p>
        </p:txBody>
      </p:sp>
      <p:sp>
        <p:nvSpPr>
          <p:cNvPr id="4" name="Rectangle 3"/>
          <p:cNvSpPr/>
          <p:nvPr/>
        </p:nvSpPr>
        <p:spPr>
          <a:xfrm>
            <a:off x="6500826" y="2285992"/>
            <a:ext cx="1714512" cy="100013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id-ID" dirty="0" smtClean="0"/>
              <a:t>Kesejahteraan Manusia</a:t>
            </a:r>
            <a:endParaRPr lang="id-ID" dirty="0"/>
          </a:p>
        </p:txBody>
      </p:sp>
      <p:sp>
        <p:nvSpPr>
          <p:cNvPr id="5" name="Rectangle 4"/>
          <p:cNvSpPr/>
          <p:nvPr/>
        </p:nvSpPr>
        <p:spPr>
          <a:xfrm>
            <a:off x="2357422" y="4500570"/>
            <a:ext cx="4429156" cy="100013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id-ID" dirty="0" smtClean="0"/>
              <a:t>Dampak Pada Lingkungan (Positif dan Negatif)</a:t>
            </a:r>
            <a:endParaRPr lang="id-ID" dirty="0"/>
          </a:p>
        </p:txBody>
      </p:sp>
      <p:sp>
        <p:nvSpPr>
          <p:cNvPr id="10" name="Right Arrow 9"/>
          <p:cNvSpPr/>
          <p:nvPr/>
        </p:nvSpPr>
        <p:spPr>
          <a:xfrm>
            <a:off x="2428860" y="2571744"/>
            <a:ext cx="1143008" cy="357190"/>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id-ID"/>
          </a:p>
        </p:txBody>
      </p:sp>
      <p:sp>
        <p:nvSpPr>
          <p:cNvPr id="11" name="Right Arrow 10"/>
          <p:cNvSpPr/>
          <p:nvPr/>
        </p:nvSpPr>
        <p:spPr>
          <a:xfrm>
            <a:off x="5286380" y="2571744"/>
            <a:ext cx="1143008" cy="357190"/>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id-ID"/>
          </a:p>
        </p:txBody>
      </p:sp>
      <p:sp>
        <p:nvSpPr>
          <p:cNvPr id="12" name="Right Arrow 11"/>
          <p:cNvSpPr/>
          <p:nvPr/>
        </p:nvSpPr>
        <p:spPr>
          <a:xfrm rot="16200000">
            <a:off x="3857620" y="3643314"/>
            <a:ext cx="1143008" cy="428628"/>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id-ID"/>
          </a:p>
        </p:txBody>
      </p:sp>
      <p:sp>
        <p:nvSpPr>
          <p:cNvPr id="14" name="Bent-Up Arrow 13"/>
          <p:cNvSpPr/>
          <p:nvPr/>
        </p:nvSpPr>
        <p:spPr>
          <a:xfrm>
            <a:off x="6929454" y="3357562"/>
            <a:ext cx="857256" cy="1785950"/>
          </a:xfrm>
          <a:prstGeom prst="bentUpArrow">
            <a:avLst>
              <a:gd name="adj1" fmla="val 33258"/>
              <a:gd name="adj2" fmla="val 25000"/>
              <a:gd name="adj3" fmla="val 25000"/>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id-ID"/>
          </a:p>
        </p:txBody>
      </p:sp>
      <p:sp>
        <p:nvSpPr>
          <p:cNvPr id="15" name="Bent-Up Arrow 14"/>
          <p:cNvSpPr/>
          <p:nvPr/>
        </p:nvSpPr>
        <p:spPr>
          <a:xfrm rot="5400000">
            <a:off x="717780" y="3782758"/>
            <a:ext cx="1850524" cy="1000132"/>
          </a:xfrm>
          <a:prstGeom prst="bentUpArrow">
            <a:avLst>
              <a:gd name="adj1" fmla="val 25000"/>
              <a:gd name="adj2" fmla="val 36089"/>
              <a:gd name="adj3" fmla="val 25000"/>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id-ID"/>
          </a:p>
        </p:txBody>
      </p:sp>
      <p:sp>
        <p:nvSpPr>
          <p:cNvPr id="16" name="Rounded Rectangle 15"/>
          <p:cNvSpPr/>
          <p:nvPr/>
        </p:nvSpPr>
        <p:spPr>
          <a:xfrm>
            <a:off x="785786" y="642918"/>
            <a:ext cx="6715172" cy="11430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000" dirty="0" smtClean="0"/>
              <a:t>Skema Hubungan Antara Tujuan Aktivitas Manusia Dengan Dampak Pada Lingkungan</a:t>
            </a:r>
            <a:endParaRPr lang="id-ID" sz="2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714356"/>
            <a:ext cx="7429552" cy="1080938"/>
          </a:xfrm>
        </p:spPr>
        <p:txBody>
          <a:bodyPr>
            <a:normAutofit/>
          </a:bodyPr>
          <a:lstStyle/>
          <a:p>
            <a:r>
              <a:rPr lang="id-ID" sz="3200" dirty="0" smtClean="0"/>
              <a:t>SIAPA YANG HARUS MELAKUKAN AMDAL ?</a:t>
            </a:r>
            <a:endParaRPr lang="id-ID" sz="3200" dirty="0"/>
          </a:p>
        </p:txBody>
      </p:sp>
      <p:pic>
        <p:nvPicPr>
          <p:cNvPr id="37890" name="Picture 2" descr="Bingung Orang png | PNGWing"/>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428860" y="2357430"/>
            <a:ext cx="4119661" cy="30718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Rounded Rectangle 5"/>
          <p:cNvSpPr/>
          <p:nvPr/>
        </p:nvSpPr>
        <p:spPr>
          <a:xfrm>
            <a:off x="6357950" y="2357430"/>
            <a:ext cx="1857388" cy="785818"/>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id-ID" dirty="0" smtClean="0"/>
              <a:t>U</a:t>
            </a:r>
            <a:r>
              <a:rPr lang="id-ID" dirty="0" smtClean="0"/>
              <a:t>NIVERSITAS</a:t>
            </a:r>
            <a:endParaRPr lang="id-ID" dirty="0"/>
          </a:p>
        </p:txBody>
      </p:sp>
      <p:sp>
        <p:nvSpPr>
          <p:cNvPr id="7" name="Rounded Rectangle 6"/>
          <p:cNvSpPr/>
          <p:nvPr/>
        </p:nvSpPr>
        <p:spPr>
          <a:xfrm>
            <a:off x="1142976" y="2357430"/>
            <a:ext cx="1857388" cy="785818"/>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id-ID" dirty="0" smtClean="0"/>
              <a:t>PEMILIK PROYEK</a:t>
            </a:r>
            <a:endParaRPr lang="id-ID" dirty="0"/>
          </a:p>
        </p:txBody>
      </p:sp>
      <p:sp>
        <p:nvSpPr>
          <p:cNvPr id="8" name="Rounded Rectangle 7"/>
          <p:cNvSpPr/>
          <p:nvPr/>
        </p:nvSpPr>
        <p:spPr>
          <a:xfrm>
            <a:off x="6429388" y="4572008"/>
            <a:ext cx="2500330" cy="785818"/>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id-ID" dirty="0" smtClean="0"/>
              <a:t>DEPARTEMEN LINGKUNGAN HIDUP</a:t>
            </a:r>
            <a:endParaRPr lang="id-ID" dirty="0"/>
          </a:p>
        </p:txBody>
      </p:sp>
      <p:sp>
        <p:nvSpPr>
          <p:cNvPr id="9" name="Rounded Rectangle 8"/>
          <p:cNvSpPr/>
          <p:nvPr/>
        </p:nvSpPr>
        <p:spPr>
          <a:xfrm>
            <a:off x="714348" y="5214950"/>
            <a:ext cx="1857388" cy="785818"/>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id-ID" dirty="0" smtClean="0"/>
              <a:t>KONSULTAN AMDAL</a:t>
            </a:r>
            <a:endParaRPr lang="id-ID"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D:\TERIMA KASIH\Contoh-Ucapan-Terimakasih-.jpg"/>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428728" y="214290"/>
            <a:ext cx="6372225" cy="52101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MDAL dan Bisnis Berkelanjutan | The Indonesian Institute"/>
          <p:cNvPicPr>
            <a:picLocks noChangeAspect="1" noChangeArrowheads="1"/>
          </p:cNvPicPr>
          <p:nvPr/>
        </p:nvPicPr>
        <p:blipFill>
          <a:blip r:embed="rId2">
            <a:clrChange>
              <a:clrFrom>
                <a:srgbClr val="C4E0EC"/>
              </a:clrFrom>
              <a:clrTo>
                <a:srgbClr val="C4E0EC">
                  <a:alpha val="0"/>
                </a:srgbClr>
              </a:clrTo>
            </a:clrChange>
          </a:blip>
          <a:srcRect/>
          <a:stretch>
            <a:fillRect/>
          </a:stretch>
        </p:blipFill>
        <p:spPr bwMode="auto">
          <a:xfrm>
            <a:off x="560647" y="857232"/>
            <a:ext cx="7869005" cy="5143536"/>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ANDAL &amp; AMDAL</a:t>
            </a:r>
            <a:endParaRPr lang="id-ID" dirty="0"/>
          </a:p>
        </p:txBody>
      </p:sp>
      <p:sp>
        <p:nvSpPr>
          <p:cNvPr id="3" name="Content Placeholder 2"/>
          <p:cNvSpPr>
            <a:spLocks noGrp="1"/>
          </p:cNvSpPr>
          <p:nvPr>
            <p:ph idx="1"/>
          </p:nvPr>
        </p:nvSpPr>
        <p:spPr>
          <a:xfrm>
            <a:off x="510240" y="2336873"/>
            <a:ext cx="7990849" cy="3599316"/>
          </a:xfrm>
        </p:spPr>
        <p:txBody>
          <a:bodyPr/>
          <a:lstStyle/>
          <a:p>
            <a:pPr marL="530225" indent="-530225">
              <a:buFont typeface="Wingdings" pitchFamily="2" charset="2"/>
              <a:buChar char="q"/>
            </a:pPr>
            <a:r>
              <a:rPr lang="id-ID" dirty="0" smtClean="0"/>
              <a:t>Analisa Dampak Lingkungan atau disingkat ANDAL sudah dikembangkan oleh beberapa negara maju sejak tahun 1970 dengan nama </a:t>
            </a:r>
            <a:r>
              <a:rPr lang="id-ID" i="1" dirty="0" smtClean="0"/>
              <a:t>Environmental Impact Analysis </a:t>
            </a:r>
            <a:r>
              <a:rPr lang="id-ID" dirty="0" smtClean="0"/>
              <a:t>atau </a:t>
            </a:r>
            <a:r>
              <a:rPr lang="id-ID" i="1" dirty="0" smtClean="0"/>
              <a:t>Environmental Impact Assessment </a:t>
            </a:r>
            <a:r>
              <a:rPr lang="id-ID" dirty="0" smtClean="0"/>
              <a:t>yang keduanya disingkat menjadi </a:t>
            </a:r>
            <a:r>
              <a:rPr lang="id-ID" i="1" dirty="0" smtClean="0"/>
              <a:t>EIA</a:t>
            </a:r>
          </a:p>
          <a:p>
            <a:pPr marL="530225" indent="-530225">
              <a:buNone/>
            </a:pPr>
            <a:endParaRPr lang="id-ID" i="1" dirty="0" smtClean="0"/>
          </a:p>
          <a:p>
            <a:pPr marL="530225" indent="-530225">
              <a:buFont typeface="Wingdings" pitchFamily="2" charset="2"/>
              <a:buChar char="q"/>
            </a:pPr>
            <a:r>
              <a:rPr lang="id-ID" i="1" dirty="0" smtClean="0"/>
              <a:t>Di Indonesia istilah EIA diterjemahkan oleh Kementerian Negara PPLH menjadi </a:t>
            </a:r>
            <a:r>
              <a:rPr lang="id-ID" dirty="0" smtClean="0"/>
              <a:t>Analisis ampak Lingkungan  dan disingkat dengan A.D.L</a:t>
            </a:r>
            <a:endParaRPr lang="id-ID"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ANDAL &amp; AMDAL</a:t>
            </a:r>
            <a:endParaRPr lang="id-ID" dirty="0"/>
          </a:p>
        </p:txBody>
      </p:sp>
      <p:sp>
        <p:nvSpPr>
          <p:cNvPr id="3" name="Content Placeholder 2"/>
          <p:cNvSpPr>
            <a:spLocks noGrp="1"/>
          </p:cNvSpPr>
          <p:nvPr>
            <p:ph idx="1"/>
          </p:nvPr>
        </p:nvSpPr>
        <p:spPr>
          <a:xfrm>
            <a:off x="510240" y="2336873"/>
            <a:ext cx="7990849" cy="3599316"/>
          </a:xfrm>
        </p:spPr>
        <p:txBody>
          <a:bodyPr>
            <a:normAutofit fontScale="92500" lnSpcReduction="10000"/>
          </a:bodyPr>
          <a:lstStyle/>
          <a:p>
            <a:pPr marL="530225" indent="-530225">
              <a:buFont typeface="Wingdings" pitchFamily="2" charset="2"/>
              <a:buChar char="q"/>
            </a:pPr>
            <a:r>
              <a:rPr lang="id-ID" dirty="0" smtClean="0"/>
              <a:t>Analisa Mengenai Dampak Lingkungan atau disingkat AMDAL hasil studi mngenai dampak suatu kegiatan yang direncanakan terhadap lingkungan hidup, yang diperlukan bagi proses keputusan.</a:t>
            </a:r>
            <a:endParaRPr lang="id-ID" i="1" dirty="0" smtClean="0"/>
          </a:p>
          <a:p>
            <a:pPr marL="530225" indent="-530225">
              <a:buNone/>
            </a:pPr>
            <a:endParaRPr lang="id-ID" i="1" dirty="0" smtClean="0"/>
          </a:p>
          <a:p>
            <a:pPr marL="530225" indent="-530225">
              <a:buFont typeface="Wingdings" pitchFamily="2" charset="2"/>
              <a:buChar char="q"/>
            </a:pPr>
            <a:r>
              <a:rPr lang="id-ID" i="1" dirty="0" smtClean="0"/>
              <a:t>Dirumuskan sebagai “suatu analisa mengenai dampak lingkungan dari suatu proyek yang meliputi pekerjaan evaluasi dan penugaan dampak proyek bangunan, prosesnya maupun sistem dari proyek terhadap lingkungan yang berlanjut ke lingkungan hidup manusia , yang meliputi penyusunan PIL, TOR Andal, RKL dan RPL”</a:t>
            </a:r>
            <a:endParaRPr lang="id-ID"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PENGERTIAN  IMPACT / DAMPAK</a:t>
            </a:r>
            <a:endParaRPr lang="id-ID" dirty="0"/>
          </a:p>
        </p:txBody>
      </p:sp>
      <p:sp>
        <p:nvSpPr>
          <p:cNvPr id="3" name="Content Placeholder 2"/>
          <p:cNvSpPr>
            <a:spLocks noGrp="1"/>
          </p:cNvSpPr>
          <p:nvPr>
            <p:ph idx="1"/>
          </p:nvPr>
        </p:nvSpPr>
        <p:spPr>
          <a:xfrm>
            <a:off x="510240" y="2336873"/>
            <a:ext cx="7705097" cy="3599316"/>
          </a:xfrm>
        </p:spPr>
        <p:txBody>
          <a:bodyPr/>
          <a:lstStyle/>
          <a:p>
            <a:r>
              <a:rPr lang="id-ID" dirty="0" smtClean="0"/>
              <a:t>Impact atau Dampak </a:t>
            </a:r>
          </a:p>
          <a:p>
            <a:pPr lvl="1"/>
            <a:r>
              <a:rPr lang="id-ID" dirty="0" smtClean="0"/>
              <a:t>Adanya suatu benturan antara dua kepentingan, yaitu kepentingan pembangunan proyek dengan kepentingan usaha melestraikan kualitas lingkungan yang baik</a:t>
            </a:r>
            <a:endParaRPr lang="id-ID" dirty="0"/>
          </a:p>
        </p:txBody>
      </p:sp>
      <p:sp>
        <p:nvSpPr>
          <p:cNvPr id="4" name="Notched Right Arrow 3"/>
          <p:cNvSpPr/>
          <p:nvPr/>
        </p:nvSpPr>
        <p:spPr>
          <a:xfrm>
            <a:off x="1071538" y="4500570"/>
            <a:ext cx="3429024" cy="857256"/>
          </a:xfrm>
          <a:prstGeom prst="notched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chemeClr val="bg1"/>
                </a:solidFill>
              </a:rPr>
              <a:t>PROYEK PEMBANGUNAN</a:t>
            </a:r>
            <a:endParaRPr lang="id-ID" dirty="0">
              <a:solidFill>
                <a:schemeClr val="bg1"/>
              </a:solidFill>
            </a:endParaRPr>
          </a:p>
        </p:txBody>
      </p:sp>
      <p:sp>
        <p:nvSpPr>
          <p:cNvPr id="5" name="Notched Right Arrow 4"/>
          <p:cNvSpPr/>
          <p:nvPr/>
        </p:nvSpPr>
        <p:spPr>
          <a:xfrm flipH="1">
            <a:off x="5143504" y="4500570"/>
            <a:ext cx="2857520" cy="857256"/>
          </a:xfrm>
          <a:prstGeom prst="notched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chemeClr val="bg1"/>
                </a:solidFill>
              </a:rPr>
              <a:t> LINGKUNGAN</a:t>
            </a:r>
            <a:endParaRPr lang="id-ID" dirty="0">
              <a:solidFill>
                <a:schemeClr val="bg1"/>
              </a:solidFill>
            </a:endParaRPr>
          </a:p>
        </p:txBody>
      </p:sp>
      <p:cxnSp>
        <p:nvCxnSpPr>
          <p:cNvPr id="7" name="Straight Connector 6"/>
          <p:cNvCxnSpPr/>
          <p:nvPr/>
        </p:nvCxnSpPr>
        <p:spPr>
          <a:xfrm>
            <a:off x="3714744" y="3929066"/>
            <a:ext cx="857256" cy="64294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16200000" flipH="1">
            <a:off x="4750595" y="5464983"/>
            <a:ext cx="928694" cy="57150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929058" y="3857628"/>
            <a:ext cx="857256" cy="64294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10800000" flipV="1">
            <a:off x="5072066" y="3929066"/>
            <a:ext cx="714380" cy="64294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3500430" y="5000636"/>
            <a:ext cx="1143008" cy="85725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3571868" y="5143512"/>
            <a:ext cx="1214446" cy="85725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rot="19149656">
            <a:off x="3500430" y="5857892"/>
            <a:ext cx="1500198" cy="35719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chemeClr val="bg1"/>
                </a:solidFill>
              </a:rPr>
              <a:t>DAMPAK</a:t>
            </a:r>
            <a:endParaRPr lang="id-ID" dirty="0">
              <a:solidFill>
                <a:schemeClr val="bg1"/>
              </a:solidFill>
            </a:endParaRPr>
          </a:p>
        </p:txBody>
      </p:sp>
      <p:sp>
        <p:nvSpPr>
          <p:cNvPr id="16" name="Oval 15"/>
          <p:cNvSpPr/>
          <p:nvPr/>
        </p:nvSpPr>
        <p:spPr>
          <a:xfrm rot="19149656">
            <a:off x="5577748" y="3947476"/>
            <a:ext cx="1500198" cy="35719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chemeClr val="bg1"/>
                </a:solidFill>
              </a:rPr>
              <a:t>DAMPAK</a:t>
            </a:r>
            <a:endParaRPr lang="id-ID" dirty="0">
              <a:solidFill>
                <a:schemeClr val="bg1"/>
              </a:solidFill>
            </a:endParaRPr>
          </a:p>
        </p:txBody>
      </p:sp>
      <p:sp>
        <p:nvSpPr>
          <p:cNvPr id="17" name="Oval 16"/>
          <p:cNvSpPr/>
          <p:nvPr/>
        </p:nvSpPr>
        <p:spPr>
          <a:xfrm rot="2823743" flipH="1">
            <a:off x="5035123" y="5707158"/>
            <a:ext cx="1500198" cy="35719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chemeClr val="bg1"/>
                </a:solidFill>
              </a:rPr>
              <a:t>DAMPAK</a:t>
            </a:r>
            <a:endParaRPr lang="id-ID" dirty="0">
              <a:solidFill>
                <a:schemeClr val="bg1"/>
              </a:solidFill>
            </a:endParaRPr>
          </a:p>
        </p:txBody>
      </p:sp>
      <p:sp>
        <p:nvSpPr>
          <p:cNvPr id="18" name="Oval 17"/>
          <p:cNvSpPr/>
          <p:nvPr/>
        </p:nvSpPr>
        <p:spPr>
          <a:xfrm rot="1366293">
            <a:off x="2444000" y="4099876"/>
            <a:ext cx="1500198" cy="35719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chemeClr val="bg1"/>
                </a:solidFill>
              </a:rPr>
              <a:t>DAMPAK</a:t>
            </a:r>
            <a:endParaRPr lang="id-ID" dirty="0">
              <a:solidFill>
                <a:schemeClr val="bg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PENGERTIAN</a:t>
            </a:r>
            <a:endParaRPr lang="id-ID" dirty="0"/>
          </a:p>
        </p:txBody>
      </p:sp>
      <p:sp>
        <p:nvSpPr>
          <p:cNvPr id="3" name="Content Placeholder 2"/>
          <p:cNvSpPr>
            <a:spLocks noGrp="1"/>
          </p:cNvSpPr>
          <p:nvPr>
            <p:ph idx="1"/>
          </p:nvPr>
        </p:nvSpPr>
        <p:spPr>
          <a:xfrm>
            <a:off x="285720" y="2357430"/>
            <a:ext cx="5204767" cy="3599316"/>
          </a:xfrm>
        </p:spPr>
        <p:txBody>
          <a:bodyPr>
            <a:normAutofit fontScale="92500" lnSpcReduction="10000"/>
          </a:bodyPr>
          <a:lstStyle/>
          <a:p>
            <a:r>
              <a:rPr lang="id-ID" dirty="0" smtClean="0"/>
              <a:t>Laporan Andal </a:t>
            </a:r>
          </a:p>
          <a:p>
            <a:pPr>
              <a:buNone/>
            </a:pPr>
            <a:endParaRPr lang="id-ID" dirty="0" smtClean="0"/>
          </a:p>
          <a:p>
            <a:pPr lvl="1"/>
            <a:r>
              <a:rPr lang="id-ID" dirty="0" smtClean="0"/>
              <a:t>Mengenai laporan hasil dari suatu analisis dampak lingkungan</a:t>
            </a:r>
          </a:p>
          <a:p>
            <a:pPr lvl="1"/>
            <a:r>
              <a:rPr lang="id-ID" dirty="0" smtClean="0"/>
              <a:t>Di Luar Negeri disebut sebagai </a:t>
            </a:r>
            <a:r>
              <a:rPr lang="id-ID" i="1" dirty="0" smtClean="0"/>
              <a:t>Environmental Impact Statement </a:t>
            </a:r>
            <a:r>
              <a:rPr lang="id-ID" dirty="0" smtClean="0"/>
              <a:t>atau </a:t>
            </a:r>
            <a:r>
              <a:rPr lang="id-ID" i="1" dirty="0" smtClean="0"/>
              <a:t>Environmental Impact Report</a:t>
            </a:r>
          </a:p>
          <a:p>
            <a:pPr lvl="1"/>
            <a:r>
              <a:rPr lang="id-ID" i="1" dirty="0" smtClean="0"/>
              <a:t>Dalam Peraturan Pemerintah disebut sebagai “ Hasil studi mengenai dampak suatu kegiatan yang direncanakan terhadap lingkungan hidup yang diperlukan sebagai proses pengambilan keputusan”</a:t>
            </a:r>
            <a:endParaRPr lang="id-ID" dirty="0"/>
          </a:p>
        </p:txBody>
      </p:sp>
      <p:pic>
        <p:nvPicPr>
          <p:cNvPr id="1026" name="Picture 2" descr="C:\Users\YENI\Pictures\buku.jpg"/>
          <p:cNvPicPr>
            <a:picLocks noChangeAspect="1" noChangeArrowheads="1"/>
          </p:cNvPicPr>
          <p:nvPr/>
        </p:nvPicPr>
        <p:blipFill>
          <a:blip r:embed="rId2"/>
          <a:srcRect/>
          <a:stretch>
            <a:fillRect/>
          </a:stretch>
        </p:blipFill>
        <p:spPr bwMode="auto">
          <a:xfrm>
            <a:off x="5715008" y="2285992"/>
            <a:ext cx="3048000" cy="371477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PENGERTIAN  LINGKUNGAN</a:t>
            </a:r>
            <a:endParaRPr lang="id-ID" dirty="0"/>
          </a:p>
        </p:txBody>
      </p:sp>
      <p:sp>
        <p:nvSpPr>
          <p:cNvPr id="3" name="Content Placeholder 2"/>
          <p:cNvSpPr>
            <a:spLocks noGrp="1"/>
          </p:cNvSpPr>
          <p:nvPr>
            <p:ph idx="1"/>
          </p:nvPr>
        </p:nvSpPr>
        <p:spPr>
          <a:xfrm>
            <a:off x="285720" y="2357430"/>
            <a:ext cx="5204767" cy="3599316"/>
          </a:xfrm>
        </p:spPr>
        <p:txBody>
          <a:bodyPr>
            <a:normAutofit fontScale="92500" lnSpcReduction="10000"/>
          </a:bodyPr>
          <a:lstStyle/>
          <a:p>
            <a:r>
              <a:rPr lang="id-ID" dirty="0" smtClean="0"/>
              <a:t>Lingkungan</a:t>
            </a:r>
          </a:p>
          <a:p>
            <a:pPr>
              <a:buNone/>
            </a:pPr>
            <a:endParaRPr lang="id-ID" dirty="0" smtClean="0"/>
          </a:p>
          <a:p>
            <a:pPr marL="633413" lvl="1" indent="-368300">
              <a:buFont typeface="Wingdings" pitchFamily="2" charset="2"/>
              <a:buChar char="v"/>
            </a:pPr>
            <a:r>
              <a:rPr lang="id-ID" dirty="0" smtClean="0"/>
              <a:t>Ada 2 istilah pengertian lingkungan : Lingkungan Alam dan Lingkungan Hidup</a:t>
            </a:r>
          </a:p>
          <a:p>
            <a:pPr marL="633413" lvl="1" indent="-368300">
              <a:buFont typeface="Wingdings" pitchFamily="2" charset="2"/>
              <a:buChar char="v"/>
            </a:pPr>
            <a:r>
              <a:rPr lang="id-ID" dirty="0" smtClean="0"/>
              <a:t>Di Luar Negeri disebut sebagai </a:t>
            </a:r>
            <a:r>
              <a:rPr lang="id-ID" i="1" dirty="0" smtClean="0"/>
              <a:t>Environmental Impact Statement </a:t>
            </a:r>
            <a:r>
              <a:rPr lang="id-ID" dirty="0" smtClean="0"/>
              <a:t>atau </a:t>
            </a:r>
            <a:r>
              <a:rPr lang="id-ID" i="1" dirty="0" smtClean="0"/>
              <a:t>Environmental Impact Report</a:t>
            </a:r>
          </a:p>
          <a:p>
            <a:pPr marL="633413" lvl="1" indent="-368300">
              <a:buFont typeface="Wingdings" pitchFamily="2" charset="2"/>
              <a:buChar char="v"/>
            </a:pPr>
            <a:r>
              <a:rPr lang="id-ID" i="1" dirty="0" smtClean="0"/>
              <a:t>Dalam Peraturan Pemerintah disebut sebagai “ Hasil studi mengenai dampak suatu kegiatan yang direncanakan terhadap lingkungan hidup yang diperlukan sebagai proses pengambilan keputusan”</a:t>
            </a:r>
            <a:endParaRPr lang="id-ID" dirty="0"/>
          </a:p>
        </p:txBody>
      </p:sp>
      <p:pic>
        <p:nvPicPr>
          <p:cNvPr id="1026" name="Picture 2" descr="C:\Users\YENI\Pictures\buku.jpg"/>
          <p:cNvPicPr>
            <a:picLocks noChangeAspect="1" noChangeArrowheads="1"/>
          </p:cNvPicPr>
          <p:nvPr/>
        </p:nvPicPr>
        <p:blipFill>
          <a:blip r:embed="rId2"/>
          <a:stretch>
            <a:fillRect/>
          </a:stretch>
        </p:blipFill>
        <p:spPr bwMode="auto">
          <a:xfrm>
            <a:off x="5857884" y="2571744"/>
            <a:ext cx="2905124" cy="342902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PENGERTIAN</a:t>
            </a:r>
            <a:endParaRPr lang="id-ID" dirty="0"/>
          </a:p>
        </p:txBody>
      </p:sp>
      <p:pic>
        <p:nvPicPr>
          <p:cNvPr id="1026" name="Picture 2" descr="C:\Users\YENI\Pictures\buku.jpg"/>
          <p:cNvPicPr>
            <a:picLocks noChangeAspect="1" noChangeArrowheads="1"/>
          </p:cNvPicPr>
          <p:nvPr/>
        </p:nvPicPr>
        <p:blipFill>
          <a:blip r:embed="rId2"/>
          <a:stretch>
            <a:fillRect/>
          </a:stretch>
        </p:blipFill>
        <p:spPr bwMode="auto">
          <a:xfrm>
            <a:off x="214282" y="2357430"/>
            <a:ext cx="2928958" cy="385765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aphicFrame>
        <p:nvGraphicFramePr>
          <p:cNvPr id="6" name="Diagram 5"/>
          <p:cNvGraphicFramePr/>
          <p:nvPr/>
        </p:nvGraphicFramePr>
        <p:xfrm>
          <a:off x="785786" y="2143116"/>
          <a:ext cx="7715304" cy="44211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PENGERTIAN SUMBER DAYA</a:t>
            </a:r>
            <a:endParaRPr lang="id-ID" dirty="0"/>
          </a:p>
        </p:txBody>
      </p:sp>
      <p:sp>
        <p:nvSpPr>
          <p:cNvPr id="3" name="Content Placeholder 2"/>
          <p:cNvSpPr>
            <a:spLocks noGrp="1"/>
          </p:cNvSpPr>
          <p:nvPr>
            <p:ph sz="half" idx="1"/>
          </p:nvPr>
        </p:nvSpPr>
        <p:spPr>
          <a:xfrm>
            <a:off x="357158" y="2357430"/>
            <a:ext cx="3786214" cy="3949647"/>
          </a:xfrm>
        </p:spPr>
        <p:txBody>
          <a:bodyPr>
            <a:noAutofit/>
          </a:bodyPr>
          <a:lstStyle/>
          <a:p>
            <a:pPr marL="354013" indent="-354013">
              <a:buFont typeface="Wingdings" pitchFamily="2" charset="2"/>
              <a:buChar char="v"/>
            </a:pPr>
            <a:r>
              <a:rPr lang="id-ID" sz="2000" dirty="0" smtClean="0"/>
              <a:t>Segala sesuatu di alam yang berguna bagi manusia untuk memenuhi kebutuhan hidupnya.</a:t>
            </a:r>
          </a:p>
          <a:p>
            <a:pPr marL="354013" indent="-354013">
              <a:buNone/>
            </a:pPr>
            <a:endParaRPr lang="id-ID" sz="2000" dirty="0" smtClean="0"/>
          </a:p>
          <a:p>
            <a:pPr marL="354013" indent="-354013">
              <a:buFont typeface="Wingdings" pitchFamily="2" charset="2"/>
              <a:buChar char="v"/>
            </a:pPr>
            <a:r>
              <a:rPr lang="id-ID" sz="2000" dirty="0" smtClean="0"/>
              <a:t>Segala sesuatu di alam yang berguna bagi manusia, untuk memenuhi kebutuhan hidupnya baik yang telah digunakan di masa kini atau yang akan digunakan di masa yang akan datang</a:t>
            </a:r>
            <a:endParaRPr lang="id-ID" sz="2000" dirty="0"/>
          </a:p>
        </p:txBody>
      </p:sp>
      <p:sp>
        <p:nvSpPr>
          <p:cNvPr id="4" name="Content Placeholder 3"/>
          <p:cNvSpPr>
            <a:spLocks noGrp="1"/>
          </p:cNvSpPr>
          <p:nvPr>
            <p:ph sz="half" idx="2"/>
          </p:nvPr>
        </p:nvSpPr>
        <p:spPr>
          <a:xfrm>
            <a:off x="4714876" y="2357430"/>
            <a:ext cx="3714776" cy="4214842"/>
          </a:xfrm>
        </p:spPr>
        <p:txBody>
          <a:bodyPr>
            <a:normAutofit fontScale="70000" lnSpcReduction="20000"/>
          </a:bodyPr>
          <a:lstStyle/>
          <a:p>
            <a:pPr marL="457200" indent="-457200">
              <a:buFont typeface="Wingdings" pitchFamily="2" charset="2"/>
              <a:buChar char="v"/>
            </a:pPr>
            <a:r>
              <a:rPr lang="id-ID" dirty="0" smtClean="0"/>
              <a:t>Sumberdaya Alam</a:t>
            </a:r>
          </a:p>
          <a:p>
            <a:pPr marL="457200" indent="-457200">
              <a:buNone/>
            </a:pPr>
            <a:r>
              <a:rPr lang="id-ID" dirty="0" smtClean="0"/>
              <a:t>	</a:t>
            </a:r>
            <a:r>
              <a:rPr lang="id-ID" dirty="0" smtClean="0"/>
              <a:t>a. Renewable/resources</a:t>
            </a:r>
          </a:p>
          <a:p>
            <a:pPr marL="457200" indent="-457200">
              <a:buNone/>
            </a:pPr>
            <a:r>
              <a:rPr lang="id-ID" dirty="0" smtClean="0"/>
              <a:t>	</a:t>
            </a:r>
            <a:r>
              <a:rPr lang="id-ID" dirty="0" smtClean="0"/>
              <a:t>b. Non-renewable</a:t>
            </a:r>
          </a:p>
          <a:p>
            <a:pPr marL="457200" indent="-457200">
              <a:buFont typeface="Wingdings" pitchFamily="2" charset="2"/>
              <a:buChar char="v"/>
            </a:pPr>
            <a:r>
              <a:rPr lang="id-ID" dirty="0" smtClean="0"/>
              <a:t>Sumberdaya Alam</a:t>
            </a:r>
          </a:p>
          <a:p>
            <a:pPr marL="457200" indent="-457200">
              <a:buNone/>
            </a:pPr>
            <a:r>
              <a:rPr lang="id-ID" dirty="0" smtClean="0"/>
              <a:t>	</a:t>
            </a:r>
            <a:r>
              <a:rPr lang="id-ID" dirty="0" smtClean="0"/>
              <a:t>a. Sumberdaya Fisik</a:t>
            </a:r>
          </a:p>
          <a:p>
            <a:pPr marL="457200" indent="-457200">
              <a:buNone/>
            </a:pPr>
            <a:r>
              <a:rPr lang="id-ID" dirty="0" smtClean="0"/>
              <a:t>	</a:t>
            </a:r>
            <a:r>
              <a:rPr lang="id-ID" dirty="0" smtClean="0"/>
              <a:t>b. Sumberdaya Biologis</a:t>
            </a:r>
          </a:p>
          <a:p>
            <a:pPr marL="457200" indent="-457200">
              <a:buNone/>
            </a:pPr>
            <a:r>
              <a:rPr lang="id-ID" dirty="0" smtClean="0"/>
              <a:t>	</a:t>
            </a:r>
            <a:r>
              <a:rPr lang="id-ID" dirty="0" smtClean="0"/>
              <a:t>c. Sumberdaya Manusia </a:t>
            </a:r>
            <a:endParaRPr lang="id-ID" dirty="0" smtClean="0"/>
          </a:p>
          <a:p>
            <a:pPr marL="457200" indent="-457200">
              <a:buFont typeface="Wingdings" pitchFamily="2" charset="2"/>
              <a:buChar char="v"/>
            </a:pPr>
            <a:r>
              <a:rPr lang="id-ID" dirty="0" smtClean="0"/>
              <a:t>Sumberdaya Alam</a:t>
            </a:r>
          </a:p>
          <a:p>
            <a:pPr marL="457200" indent="-457200">
              <a:buNone/>
            </a:pPr>
            <a:r>
              <a:rPr lang="id-ID" dirty="0" smtClean="0"/>
              <a:t>	</a:t>
            </a:r>
            <a:r>
              <a:rPr lang="id-ID" dirty="0" smtClean="0"/>
              <a:t>a. Sumberdaya Air</a:t>
            </a:r>
          </a:p>
          <a:p>
            <a:pPr marL="457200" indent="-457200">
              <a:buNone/>
            </a:pPr>
            <a:r>
              <a:rPr lang="id-ID" dirty="0" smtClean="0"/>
              <a:t>	</a:t>
            </a:r>
            <a:r>
              <a:rPr lang="id-ID" dirty="0" smtClean="0"/>
              <a:t>b. Sumberdaya Udara</a:t>
            </a:r>
          </a:p>
          <a:p>
            <a:pPr marL="457200" indent="-457200">
              <a:buNone/>
            </a:pPr>
            <a:r>
              <a:rPr lang="id-ID" dirty="0" smtClean="0"/>
              <a:t>	</a:t>
            </a:r>
            <a:r>
              <a:rPr lang="id-ID" dirty="0" smtClean="0"/>
              <a:t>c. Sumberdaya Tanah</a:t>
            </a:r>
          </a:p>
          <a:p>
            <a:pPr marL="457200" indent="-457200">
              <a:buNone/>
            </a:pPr>
            <a:r>
              <a:rPr lang="id-ID" dirty="0" smtClean="0"/>
              <a:t>	</a:t>
            </a:r>
            <a:r>
              <a:rPr lang="id-ID" dirty="0" smtClean="0"/>
              <a:t>d. Sumberdaya Flora</a:t>
            </a:r>
          </a:p>
          <a:p>
            <a:pPr marL="457200" indent="-457200">
              <a:buNone/>
            </a:pPr>
            <a:r>
              <a:rPr lang="id-ID" dirty="0" smtClean="0"/>
              <a:t>	</a:t>
            </a:r>
            <a:r>
              <a:rPr lang="id-ID" dirty="0" smtClean="0"/>
              <a:t>e. Sumberdaya Fauna</a:t>
            </a:r>
            <a:endParaRPr lang="id-ID" dirty="0"/>
          </a:p>
        </p:txBody>
      </p:sp>
    </p:spTree>
  </p:cSld>
  <p:clrMapOvr>
    <a:masterClrMapping/>
  </p:clrMapOvr>
</p:sld>
</file>

<file path=ppt/theme/theme1.xml><?xml version="1.0" encoding="utf-8"?>
<a:theme xmlns:a="http://schemas.openxmlformats.org/drawingml/2006/main" name="Berlin">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Berlin">
      <a:majorFont>
        <a:latin typeface="Trebuchet MS"/>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xmlns="" name="Office_36805454_TF11161285.potx" id="{A3012821-FB91-45D2-857F-44BEC3DE0AFB}" vid="{B181DE8B-763F-4DD7-A800-7C845EE12C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ORANGE</Template>
  <TotalTime>1208</TotalTime>
  <Words>624</Words>
  <Application>Microsoft Office PowerPoint</Application>
  <PresentationFormat>On-screen Show (4:3)</PresentationFormat>
  <Paragraphs>95</Paragraphs>
  <Slides>19</Slides>
  <Notes>2</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Berlin</vt:lpstr>
      <vt:lpstr>TERMINOLOGI</vt:lpstr>
      <vt:lpstr>Slide 2</vt:lpstr>
      <vt:lpstr>ANDAL &amp; AMDAL</vt:lpstr>
      <vt:lpstr>ANDAL &amp; AMDAL</vt:lpstr>
      <vt:lpstr>PENGERTIAN  IMPACT / DAMPAK</vt:lpstr>
      <vt:lpstr>PENGERTIAN</vt:lpstr>
      <vt:lpstr>PENGERTIAN  LINGKUNGAN</vt:lpstr>
      <vt:lpstr>PENGERTIAN</vt:lpstr>
      <vt:lpstr>PENGERTIAN SUMBER DAYA</vt:lpstr>
      <vt:lpstr>PENGERTIAN  EKOLOGI</vt:lpstr>
      <vt:lpstr>PENGERTIAN PENDUGAAN DAMPAK</vt:lpstr>
      <vt:lpstr>PENGERTIAN STUDI EVALUASI LINGKUNGAN</vt:lpstr>
      <vt:lpstr>PENGERTIAN PENYAJIAN INFORMASI LINGKUNGAN (PIL)</vt:lpstr>
      <vt:lpstr>PENGERTIAN PENYAJIAN EVALUASI LINGKUNGAN  (PEL)</vt:lpstr>
      <vt:lpstr>MENGAPA PERLU AMDAL ???</vt:lpstr>
      <vt:lpstr>MENGAPA PERLU AMDAL ???</vt:lpstr>
      <vt:lpstr>Slide 17</vt:lpstr>
      <vt:lpstr>SIAPA YANG HARUS MELAKUKAN AMDAL ?</vt:lpstr>
      <vt:lpstr>Slide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YENI</dc:creator>
  <cp:lastModifiedBy>YENI</cp:lastModifiedBy>
  <cp:revision>78</cp:revision>
  <dcterms:created xsi:type="dcterms:W3CDTF">2021-03-08T09:15:34Z</dcterms:created>
  <dcterms:modified xsi:type="dcterms:W3CDTF">2022-03-09T20:31:53Z</dcterms:modified>
</cp:coreProperties>
</file>