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4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0287B-9A8E-4E4A-9391-B90BB47810F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FE68863-A95A-40D6-BC07-7777A78D613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TJPj</a:t>
          </a:r>
          <a:endParaRPr lang="id-ID" dirty="0">
            <a:solidFill>
              <a:schemeClr val="tx1"/>
            </a:solidFill>
          </a:endParaRPr>
        </a:p>
      </dgm:t>
    </dgm:pt>
    <dgm:pt modelId="{EA574867-0510-45F1-9CA6-6BD0EB759AFD}" type="parTrans" cxnId="{5F294520-5870-41D4-9FE2-3ED6AA8B3D0C}">
      <dgm:prSet/>
      <dgm:spPr/>
      <dgm:t>
        <a:bodyPr/>
        <a:lstStyle/>
        <a:p>
          <a:endParaRPr lang="id-ID"/>
        </a:p>
      </dgm:t>
    </dgm:pt>
    <dgm:pt modelId="{D926E0FE-40EB-4E4C-936F-9FEE6887E603}" type="sibTrans" cxnId="{5F294520-5870-41D4-9FE2-3ED6AA8B3D0C}">
      <dgm:prSet/>
      <dgm:spPr/>
      <dgm:t>
        <a:bodyPr/>
        <a:lstStyle/>
        <a:p>
          <a:endParaRPr lang="id-ID"/>
        </a:p>
      </dgm:t>
    </dgm:pt>
    <dgm:pt modelId="{0F870907-7900-4D92-92D7-0C6AA1C347CD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A</a:t>
          </a:r>
          <a:endParaRPr lang="id-ID" dirty="0">
            <a:solidFill>
              <a:schemeClr val="tx1"/>
            </a:solidFill>
          </a:endParaRPr>
        </a:p>
      </dgm:t>
    </dgm:pt>
    <dgm:pt modelId="{5910D95B-4855-4578-A0F7-339F93AE2403}" type="parTrans" cxnId="{DF4908A2-EDBC-4425-80B2-00E8B43988B6}">
      <dgm:prSet/>
      <dgm:spPr/>
      <dgm:t>
        <a:bodyPr/>
        <a:lstStyle/>
        <a:p>
          <a:endParaRPr lang="id-ID"/>
        </a:p>
      </dgm:t>
    </dgm:pt>
    <dgm:pt modelId="{C76F3B77-2F8E-44B8-AFBD-0FAEB7A7CE94}" type="sibTrans" cxnId="{DF4908A2-EDBC-4425-80B2-00E8B43988B6}">
      <dgm:prSet/>
      <dgm:spPr/>
      <dgm:t>
        <a:bodyPr/>
        <a:lstStyle/>
        <a:p>
          <a:endParaRPr lang="id-ID"/>
        </a:p>
      </dgm:t>
    </dgm:pt>
    <dgm:pt modelId="{6FACCB61-A057-469B-9621-383A23CEBD3C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</a:t>
          </a:r>
          <a:endParaRPr lang="id-ID" dirty="0">
            <a:solidFill>
              <a:schemeClr val="tx1"/>
            </a:solidFill>
          </a:endParaRPr>
        </a:p>
      </dgm:t>
    </dgm:pt>
    <dgm:pt modelId="{895D7869-337D-46E3-90B2-11FA047AFAD6}" type="parTrans" cxnId="{639832D7-9D57-4E51-A075-71211652FD46}">
      <dgm:prSet/>
      <dgm:spPr/>
      <dgm:t>
        <a:bodyPr/>
        <a:lstStyle/>
        <a:p>
          <a:endParaRPr lang="id-ID"/>
        </a:p>
      </dgm:t>
    </dgm:pt>
    <dgm:pt modelId="{F02B614E-309F-453D-A7A5-574C150C5393}" type="sibTrans" cxnId="{639832D7-9D57-4E51-A075-71211652FD46}">
      <dgm:prSet/>
      <dgm:spPr/>
      <dgm:t>
        <a:bodyPr/>
        <a:lstStyle/>
        <a:p>
          <a:endParaRPr lang="id-ID"/>
        </a:p>
      </dgm:t>
    </dgm:pt>
    <dgm:pt modelId="{69402B6F-81FF-4A8C-9456-408D9E279C6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C</a:t>
          </a:r>
          <a:endParaRPr lang="id-ID" dirty="0">
            <a:solidFill>
              <a:schemeClr val="tx1"/>
            </a:solidFill>
          </a:endParaRPr>
        </a:p>
      </dgm:t>
    </dgm:pt>
    <dgm:pt modelId="{1C06BE5F-4672-4967-BFEF-77FB493B5913}" type="parTrans" cxnId="{B80B5997-44B6-475E-AD08-35CB52FDECBD}">
      <dgm:prSet/>
      <dgm:spPr/>
      <dgm:t>
        <a:bodyPr/>
        <a:lstStyle/>
        <a:p>
          <a:endParaRPr lang="id-ID"/>
        </a:p>
      </dgm:t>
    </dgm:pt>
    <dgm:pt modelId="{8D121B81-EA56-4483-A7E2-2CE49BFF2A5A}" type="sibTrans" cxnId="{B80B5997-44B6-475E-AD08-35CB52FDECBD}">
      <dgm:prSet/>
      <dgm:spPr/>
      <dgm:t>
        <a:bodyPr/>
        <a:lstStyle/>
        <a:p>
          <a:endParaRPr lang="id-ID"/>
        </a:p>
      </dgm:t>
    </dgm:pt>
    <dgm:pt modelId="{B870BC54-70B0-49A0-BEFC-3A48E68630E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D</a:t>
          </a:r>
          <a:endParaRPr lang="id-ID" dirty="0">
            <a:solidFill>
              <a:schemeClr val="tx1"/>
            </a:solidFill>
          </a:endParaRPr>
        </a:p>
      </dgm:t>
    </dgm:pt>
    <dgm:pt modelId="{84F9A097-9FFF-4526-880F-EC63968A5A09}" type="parTrans" cxnId="{284A486B-8DB3-4D83-99F4-27CEA9051979}">
      <dgm:prSet/>
      <dgm:spPr/>
      <dgm:t>
        <a:bodyPr/>
        <a:lstStyle/>
        <a:p>
          <a:endParaRPr lang="id-ID"/>
        </a:p>
      </dgm:t>
    </dgm:pt>
    <dgm:pt modelId="{0498081F-20EA-465B-9F53-DA29C157C389}" type="sibTrans" cxnId="{284A486B-8DB3-4D83-99F4-27CEA9051979}">
      <dgm:prSet/>
      <dgm:spPr/>
      <dgm:t>
        <a:bodyPr/>
        <a:lstStyle/>
        <a:p>
          <a:endParaRPr lang="id-ID"/>
        </a:p>
      </dgm:t>
    </dgm:pt>
    <dgm:pt modelId="{ED0BD0F3-CC16-48F5-A4D2-72DCC5051528}">
      <dgm:prSet phldrT="[Text]"/>
      <dgm:spPr>
        <a:solidFill>
          <a:schemeClr val="bg2"/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E</a:t>
          </a:r>
          <a:endParaRPr lang="id-ID" dirty="0">
            <a:solidFill>
              <a:schemeClr val="tx1"/>
            </a:solidFill>
          </a:endParaRPr>
        </a:p>
      </dgm:t>
    </dgm:pt>
    <dgm:pt modelId="{AEBEBA24-AA0B-4616-A597-623A51D4CD6E}" type="parTrans" cxnId="{BBC2C253-C451-44F3-AAE6-996AC9FBDB7A}">
      <dgm:prSet/>
      <dgm:spPr/>
      <dgm:t>
        <a:bodyPr/>
        <a:lstStyle/>
        <a:p>
          <a:endParaRPr lang="id-ID"/>
        </a:p>
      </dgm:t>
    </dgm:pt>
    <dgm:pt modelId="{CFCA03D9-903D-4CF5-8205-19FC2358E048}" type="sibTrans" cxnId="{BBC2C253-C451-44F3-AAE6-996AC9FBDB7A}">
      <dgm:prSet/>
      <dgm:spPr/>
      <dgm:t>
        <a:bodyPr/>
        <a:lstStyle/>
        <a:p>
          <a:endParaRPr lang="id-ID"/>
        </a:p>
      </dgm:t>
    </dgm:pt>
    <dgm:pt modelId="{E4045281-80B6-4847-A232-9C6B26872287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F</a:t>
          </a:r>
          <a:endParaRPr lang="id-ID" dirty="0">
            <a:solidFill>
              <a:schemeClr val="tx1"/>
            </a:solidFill>
          </a:endParaRPr>
        </a:p>
      </dgm:t>
    </dgm:pt>
    <dgm:pt modelId="{E755C81C-C1B5-469F-B393-77491FF45F91}" type="parTrans" cxnId="{10BF2333-8444-4D7C-97E3-6FBD670AF4FF}">
      <dgm:prSet/>
      <dgm:spPr/>
      <dgm:t>
        <a:bodyPr/>
        <a:lstStyle/>
        <a:p>
          <a:endParaRPr lang="id-ID"/>
        </a:p>
      </dgm:t>
    </dgm:pt>
    <dgm:pt modelId="{E412E8A9-B5C6-45A5-BA96-825B4B813F20}" type="sibTrans" cxnId="{10BF2333-8444-4D7C-97E3-6FBD670AF4FF}">
      <dgm:prSet/>
      <dgm:spPr/>
      <dgm:t>
        <a:bodyPr/>
        <a:lstStyle/>
        <a:p>
          <a:endParaRPr lang="id-ID"/>
        </a:p>
      </dgm:t>
    </dgm:pt>
    <dgm:pt modelId="{7849EAF2-43E8-461F-B005-A3392A30C0CB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G</a:t>
          </a:r>
          <a:endParaRPr lang="id-ID" dirty="0">
            <a:solidFill>
              <a:schemeClr val="tx1"/>
            </a:solidFill>
          </a:endParaRPr>
        </a:p>
      </dgm:t>
    </dgm:pt>
    <dgm:pt modelId="{5965AE0C-C46B-4064-BF74-A26BB17E947F}" type="parTrans" cxnId="{67771A2C-F156-41C1-AAFD-A1DB57907B9C}">
      <dgm:prSet/>
      <dgm:spPr/>
      <dgm:t>
        <a:bodyPr/>
        <a:lstStyle/>
        <a:p>
          <a:endParaRPr lang="id-ID"/>
        </a:p>
      </dgm:t>
    </dgm:pt>
    <dgm:pt modelId="{1A00F4EA-BA7E-49A8-8388-C903430C763C}" type="sibTrans" cxnId="{67771A2C-F156-41C1-AAFD-A1DB57907B9C}">
      <dgm:prSet/>
      <dgm:spPr/>
      <dgm:t>
        <a:bodyPr/>
        <a:lstStyle/>
        <a:p>
          <a:endParaRPr lang="id-ID"/>
        </a:p>
      </dgm:t>
    </dgm:pt>
    <dgm:pt modelId="{AD50D9A8-EFF6-43D5-9CED-334379390251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H</a:t>
          </a:r>
          <a:endParaRPr lang="id-ID" dirty="0">
            <a:solidFill>
              <a:schemeClr val="tx1"/>
            </a:solidFill>
          </a:endParaRPr>
        </a:p>
      </dgm:t>
    </dgm:pt>
    <dgm:pt modelId="{A529DA1E-DD39-45AF-8245-8BC8B727E5EF}" type="parTrans" cxnId="{6DF8AFA5-788C-415F-99A8-611A5413F452}">
      <dgm:prSet/>
      <dgm:spPr/>
      <dgm:t>
        <a:bodyPr/>
        <a:lstStyle/>
        <a:p>
          <a:endParaRPr lang="id-ID"/>
        </a:p>
      </dgm:t>
    </dgm:pt>
    <dgm:pt modelId="{B4A8929E-F984-4991-A478-5B84BA0C5E74}" type="sibTrans" cxnId="{6DF8AFA5-788C-415F-99A8-611A5413F452}">
      <dgm:prSet/>
      <dgm:spPr/>
      <dgm:t>
        <a:bodyPr/>
        <a:lstStyle/>
        <a:p>
          <a:endParaRPr lang="id-ID"/>
        </a:p>
      </dgm:t>
    </dgm:pt>
    <dgm:pt modelId="{48BD4D9B-7BE8-49C8-898B-EE9234D49F56}" type="pres">
      <dgm:prSet presAssocID="{1FD0287B-9A8E-4E4A-9391-B90BB47810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930B98-2DCE-409C-A2C3-196666F85490}" type="pres">
      <dgm:prSet presAssocID="{4FE68863-A95A-40D6-BC07-7777A78D6132}" presName="centerShape" presStyleLbl="node0" presStyleIdx="0" presStyleCnt="1"/>
      <dgm:spPr/>
      <dgm:t>
        <a:bodyPr/>
        <a:lstStyle/>
        <a:p>
          <a:endParaRPr lang="id-ID"/>
        </a:p>
      </dgm:t>
    </dgm:pt>
    <dgm:pt modelId="{23ECE118-20EF-4282-BAB0-A8B607D8D623}" type="pres">
      <dgm:prSet presAssocID="{5910D95B-4855-4578-A0F7-339F93AE2403}" presName="parTrans" presStyleLbl="sibTrans2D1" presStyleIdx="0" presStyleCnt="8"/>
      <dgm:spPr/>
      <dgm:t>
        <a:bodyPr/>
        <a:lstStyle/>
        <a:p>
          <a:endParaRPr lang="id-ID"/>
        </a:p>
      </dgm:t>
    </dgm:pt>
    <dgm:pt modelId="{7A0A98BE-2727-4EB6-89DA-CFE07ADC9B0D}" type="pres">
      <dgm:prSet presAssocID="{5910D95B-4855-4578-A0F7-339F93AE2403}" presName="connectorText" presStyleLbl="sibTrans2D1" presStyleIdx="0" presStyleCnt="8"/>
      <dgm:spPr/>
      <dgm:t>
        <a:bodyPr/>
        <a:lstStyle/>
        <a:p>
          <a:endParaRPr lang="id-ID"/>
        </a:p>
      </dgm:t>
    </dgm:pt>
    <dgm:pt modelId="{1CD3BFC8-8378-4E71-88C4-97C490752981}" type="pres">
      <dgm:prSet presAssocID="{0F870907-7900-4D92-92D7-0C6AA1C347C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4146D6-2C14-4685-B4B7-B59B55D25B70}" type="pres">
      <dgm:prSet presAssocID="{895D7869-337D-46E3-90B2-11FA047AFAD6}" presName="parTrans" presStyleLbl="sibTrans2D1" presStyleIdx="1" presStyleCnt="8"/>
      <dgm:spPr/>
      <dgm:t>
        <a:bodyPr/>
        <a:lstStyle/>
        <a:p>
          <a:endParaRPr lang="id-ID"/>
        </a:p>
      </dgm:t>
    </dgm:pt>
    <dgm:pt modelId="{F58CD63F-F288-4004-8DD7-B3339609ED90}" type="pres">
      <dgm:prSet presAssocID="{895D7869-337D-46E3-90B2-11FA047AFAD6}" presName="connectorText" presStyleLbl="sibTrans2D1" presStyleIdx="1" presStyleCnt="8"/>
      <dgm:spPr/>
      <dgm:t>
        <a:bodyPr/>
        <a:lstStyle/>
        <a:p>
          <a:endParaRPr lang="id-ID"/>
        </a:p>
      </dgm:t>
    </dgm:pt>
    <dgm:pt modelId="{0193897A-2540-4389-B4D8-9FFDC0C5EDD5}" type="pres">
      <dgm:prSet presAssocID="{6FACCB61-A057-469B-9621-383A23CEBD3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796ABE-C775-429F-8297-3F2523CF74A8}" type="pres">
      <dgm:prSet presAssocID="{1C06BE5F-4672-4967-BFEF-77FB493B5913}" presName="parTrans" presStyleLbl="sibTrans2D1" presStyleIdx="2" presStyleCnt="8"/>
      <dgm:spPr/>
      <dgm:t>
        <a:bodyPr/>
        <a:lstStyle/>
        <a:p>
          <a:endParaRPr lang="id-ID"/>
        </a:p>
      </dgm:t>
    </dgm:pt>
    <dgm:pt modelId="{B632E27C-321A-43E3-A7C3-504CE5768204}" type="pres">
      <dgm:prSet presAssocID="{1C06BE5F-4672-4967-BFEF-77FB493B5913}" presName="connectorText" presStyleLbl="sibTrans2D1" presStyleIdx="2" presStyleCnt="8"/>
      <dgm:spPr/>
      <dgm:t>
        <a:bodyPr/>
        <a:lstStyle/>
        <a:p>
          <a:endParaRPr lang="id-ID"/>
        </a:p>
      </dgm:t>
    </dgm:pt>
    <dgm:pt modelId="{6C0C25ED-93A3-45C2-9AF4-8C2AD58A29EB}" type="pres">
      <dgm:prSet presAssocID="{69402B6F-81FF-4A8C-9456-408D9E279C6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A5CF62-3F6A-41D8-941A-CD75C15D9AA9}" type="pres">
      <dgm:prSet presAssocID="{84F9A097-9FFF-4526-880F-EC63968A5A09}" presName="parTrans" presStyleLbl="sibTrans2D1" presStyleIdx="3" presStyleCnt="8"/>
      <dgm:spPr/>
      <dgm:t>
        <a:bodyPr/>
        <a:lstStyle/>
        <a:p>
          <a:endParaRPr lang="id-ID"/>
        </a:p>
      </dgm:t>
    </dgm:pt>
    <dgm:pt modelId="{406C9C14-BECB-4D6D-B344-6EAC10E6D4CC}" type="pres">
      <dgm:prSet presAssocID="{84F9A097-9FFF-4526-880F-EC63968A5A09}" presName="connectorText" presStyleLbl="sibTrans2D1" presStyleIdx="3" presStyleCnt="8"/>
      <dgm:spPr/>
      <dgm:t>
        <a:bodyPr/>
        <a:lstStyle/>
        <a:p>
          <a:endParaRPr lang="id-ID"/>
        </a:p>
      </dgm:t>
    </dgm:pt>
    <dgm:pt modelId="{CC9B791C-A041-40F2-BF4F-CD56404DABED}" type="pres">
      <dgm:prSet presAssocID="{B870BC54-70B0-49A0-BEFC-3A48E68630E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69CA3-79AF-43CA-8023-3D9A00219E94}" type="pres">
      <dgm:prSet presAssocID="{AEBEBA24-AA0B-4616-A597-623A51D4CD6E}" presName="parTrans" presStyleLbl="sibTrans2D1" presStyleIdx="4" presStyleCnt="8"/>
      <dgm:spPr/>
      <dgm:t>
        <a:bodyPr/>
        <a:lstStyle/>
        <a:p>
          <a:endParaRPr lang="id-ID"/>
        </a:p>
      </dgm:t>
    </dgm:pt>
    <dgm:pt modelId="{1EDD1C1F-12CF-4DFA-8E8F-C886AB54D140}" type="pres">
      <dgm:prSet presAssocID="{AEBEBA24-AA0B-4616-A597-623A51D4CD6E}" presName="connectorText" presStyleLbl="sibTrans2D1" presStyleIdx="4" presStyleCnt="8"/>
      <dgm:spPr/>
      <dgm:t>
        <a:bodyPr/>
        <a:lstStyle/>
        <a:p>
          <a:endParaRPr lang="id-ID"/>
        </a:p>
      </dgm:t>
    </dgm:pt>
    <dgm:pt modelId="{DA4B7905-D455-4254-BECA-02518121E7FD}" type="pres">
      <dgm:prSet presAssocID="{ED0BD0F3-CC16-48F5-A4D2-72DCC505152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3506F4-0630-473D-A816-91294770116A}" type="pres">
      <dgm:prSet presAssocID="{E755C81C-C1B5-469F-B393-77491FF45F91}" presName="parTrans" presStyleLbl="sibTrans2D1" presStyleIdx="5" presStyleCnt="8"/>
      <dgm:spPr/>
      <dgm:t>
        <a:bodyPr/>
        <a:lstStyle/>
        <a:p>
          <a:endParaRPr lang="id-ID"/>
        </a:p>
      </dgm:t>
    </dgm:pt>
    <dgm:pt modelId="{D36AAC95-CA46-42AE-BFAF-A705ED4BEC0A}" type="pres">
      <dgm:prSet presAssocID="{E755C81C-C1B5-469F-B393-77491FF45F91}" presName="connectorText" presStyleLbl="sibTrans2D1" presStyleIdx="5" presStyleCnt="8"/>
      <dgm:spPr/>
      <dgm:t>
        <a:bodyPr/>
        <a:lstStyle/>
        <a:p>
          <a:endParaRPr lang="id-ID"/>
        </a:p>
      </dgm:t>
    </dgm:pt>
    <dgm:pt modelId="{71507DD8-7A8F-43F6-9F92-E982498F2D8F}" type="pres">
      <dgm:prSet presAssocID="{E4045281-80B6-4847-A232-9C6B2687228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74763C-53F8-4698-A76A-E40FB2AF02D4}" type="pres">
      <dgm:prSet presAssocID="{5965AE0C-C46B-4064-BF74-A26BB17E947F}" presName="parTrans" presStyleLbl="sibTrans2D1" presStyleIdx="6" presStyleCnt="8"/>
      <dgm:spPr/>
      <dgm:t>
        <a:bodyPr/>
        <a:lstStyle/>
        <a:p>
          <a:endParaRPr lang="id-ID"/>
        </a:p>
      </dgm:t>
    </dgm:pt>
    <dgm:pt modelId="{9E9518CD-2EA3-46CB-88DB-0931129EE73E}" type="pres">
      <dgm:prSet presAssocID="{5965AE0C-C46B-4064-BF74-A26BB17E947F}" presName="connectorText" presStyleLbl="sibTrans2D1" presStyleIdx="6" presStyleCnt="8"/>
      <dgm:spPr/>
      <dgm:t>
        <a:bodyPr/>
        <a:lstStyle/>
        <a:p>
          <a:endParaRPr lang="id-ID"/>
        </a:p>
      </dgm:t>
    </dgm:pt>
    <dgm:pt modelId="{2836B8DF-C288-4188-88C4-7DB748862E35}" type="pres">
      <dgm:prSet presAssocID="{7849EAF2-43E8-461F-B005-A3392A30C0C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B2D686-BFAF-4B91-BA73-54E4ED649939}" type="pres">
      <dgm:prSet presAssocID="{A529DA1E-DD39-45AF-8245-8BC8B727E5EF}" presName="parTrans" presStyleLbl="sibTrans2D1" presStyleIdx="7" presStyleCnt="8"/>
      <dgm:spPr/>
      <dgm:t>
        <a:bodyPr/>
        <a:lstStyle/>
        <a:p>
          <a:endParaRPr lang="id-ID"/>
        </a:p>
      </dgm:t>
    </dgm:pt>
    <dgm:pt modelId="{8D7048CF-9466-415B-AE96-BCD6DE0242E0}" type="pres">
      <dgm:prSet presAssocID="{A529DA1E-DD39-45AF-8245-8BC8B727E5EF}" presName="connectorText" presStyleLbl="sibTrans2D1" presStyleIdx="7" presStyleCnt="8"/>
      <dgm:spPr/>
      <dgm:t>
        <a:bodyPr/>
        <a:lstStyle/>
        <a:p>
          <a:endParaRPr lang="id-ID"/>
        </a:p>
      </dgm:t>
    </dgm:pt>
    <dgm:pt modelId="{8113A3C0-B5A0-4727-A671-4E301D5CD4B5}" type="pres">
      <dgm:prSet presAssocID="{AD50D9A8-EFF6-43D5-9CED-33437939025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8FF5E41-AA76-4111-B577-8C28A4B03D60}" type="presOf" srcId="{B870BC54-70B0-49A0-BEFC-3A48E68630E2}" destId="{CC9B791C-A041-40F2-BF4F-CD56404DABED}" srcOrd="0" destOrd="0" presId="urn:microsoft.com/office/officeart/2005/8/layout/radial5"/>
    <dgm:cxn modelId="{7F02C63C-E024-4F69-83F5-546D22F2F578}" type="presOf" srcId="{0F870907-7900-4D92-92D7-0C6AA1C347CD}" destId="{1CD3BFC8-8378-4E71-88C4-97C490752981}" srcOrd="0" destOrd="0" presId="urn:microsoft.com/office/officeart/2005/8/layout/radial5"/>
    <dgm:cxn modelId="{8859E550-D0D7-4754-8E16-0EEE78292318}" type="presOf" srcId="{895D7869-337D-46E3-90B2-11FA047AFAD6}" destId="{F58CD63F-F288-4004-8DD7-B3339609ED90}" srcOrd="1" destOrd="0" presId="urn:microsoft.com/office/officeart/2005/8/layout/radial5"/>
    <dgm:cxn modelId="{D867A779-2B40-4A24-92CC-FCE7AEED0FC2}" type="presOf" srcId="{69402B6F-81FF-4A8C-9456-408D9E279C68}" destId="{6C0C25ED-93A3-45C2-9AF4-8C2AD58A29EB}" srcOrd="0" destOrd="0" presId="urn:microsoft.com/office/officeart/2005/8/layout/radial5"/>
    <dgm:cxn modelId="{D7392AE6-9664-4E44-9A57-293D48CD228B}" type="presOf" srcId="{4FE68863-A95A-40D6-BC07-7777A78D6132}" destId="{6A930B98-2DCE-409C-A2C3-196666F85490}" srcOrd="0" destOrd="0" presId="urn:microsoft.com/office/officeart/2005/8/layout/radial5"/>
    <dgm:cxn modelId="{6DF8AFA5-788C-415F-99A8-611A5413F452}" srcId="{4FE68863-A95A-40D6-BC07-7777A78D6132}" destId="{AD50D9A8-EFF6-43D5-9CED-334379390251}" srcOrd="7" destOrd="0" parTransId="{A529DA1E-DD39-45AF-8245-8BC8B727E5EF}" sibTransId="{B4A8929E-F984-4991-A478-5B84BA0C5E74}"/>
    <dgm:cxn modelId="{10BF2333-8444-4D7C-97E3-6FBD670AF4FF}" srcId="{4FE68863-A95A-40D6-BC07-7777A78D6132}" destId="{E4045281-80B6-4847-A232-9C6B26872287}" srcOrd="5" destOrd="0" parTransId="{E755C81C-C1B5-469F-B393-77491FF45F91}" sibTransId="{E412E8A9-B5C6-45A5-BA96-825B4B813F20}"/>
    <dgm:cxn modelId="{077D466C-326B-4BF3-AB70-925A48E92B62}" type="presOf" srcId="{6FACCB61-A057-469B-9621-383A23CEBD3C}" destId="{0193897A-2540-4389-B4D8-9FFDC0C5EDD5}" srcOrd="0" destOrd="0" presId="urn:microsoft.com/office/officeart/2005/8/layout/radial5"/>
    <dgm:cxn modelId="{91257F10-D0A8-4016-9DC1-3C49C1DC1922}" type="presOf" srcId="{A529DA1E-DD39-45AF-8245-8BC8B727E5EF}" destId="{8D7048CF-9466-415B-AE96-BCD6DE0242E0}" srcOrd="1" destOrd="0" presId="urn:microsoft.com/office/officeart/2005/8/layout/radial5"/>
    <dgm:cxn modelId="{70874806-7B95-42EA-A790-7DD85F385D9C}" type="presOf" srcId="{84F9A097-9FFF-4526-880F-EC63968A5A09}" destId="{41A5CF62-3F6A-41D8-941A-CD75C15D9AA9}" srcOrd="0" destOrd="0" presId="urn:microsoft.com/office/officeart/2005/8/layout/radial5"/>
    <dgm:cxn modelId="{FFC872C7-CAE2-48A4-8DFF-D884746584F0}" type="presOf" srcId="{AD50D9A8-EFF6-43D5-9CED-334379390251}" destId="{8113A3C0-B5A0-4727-A671-4E301D5CD4B5}" srcOrd="0" destOrd="0" presId="urn:microsoft.com/office/officeart/2005/8/layout/radial5"/>
    <dgm:cxn modelId="{94051DDC-E825-4CB8-8C3D-8AA33DD74506}" type="presOf" srcId="{AEBEBA24-AA0B-4616-A597-623A51D4CD6E}" destId="{1EDD1C1F-12CF-4DFA-8E8F-C886AB54D140}" srcOrd="1" destOrd="0" presId="urn:microsoft.com/office/officeart/2005/8/layout/radial5"/>
    <dgm:cxn modelId="{5F294520-5870-41D4-9FE2-3ED6AA8B3D0C}" srcId="{1FD0287B-9A8E-4E4A-9391-B90BB47810FF}" destId="{4FE68863-A95A-40D6-BC07-7777A78D6132}" srcOrd="0" destOrd="0" parTransId="{EA574867-0510-45F1-9CA6-6BD0EB759AFD}" sibTransId="{D926E0FE-40EB-4E4C-936F-9FEE6887E603}"/>
    <dgm:cxn modelId="{CDBA2509-21EB-4666-A61B-CCBCFF35E308}" type="presOf" srcId="{E755C81C-C1B5-469F-B393-77491FF45F91}" destId="{063506F4-0630-473D-A816-91294770116A}" srcOrd="0" destOrd="0" presId="urn:microsoft.com/office/officeart/2005/8/layout/radial5"/>
    <dgm:cxn modelId="{BBC2C253-C451-44F3-AAE6-996AC9FBDB7A}" srcId="{4FE68863-A95A-40D6-BC07-7777A78D6132}" destId="{ED0BD0F3-CC16-48F5-A4D2-72DCC5051528}" srcOrd="4" destOrd="0" parTransId="{AEBEBA24-AA0B-4616-A597-623A51D4CD6E}" sibTransId="{CFCA03D9-903D-4CF5-8205-19FC2358E048}"/>
    <dgm:cxn modelId="{67771A2C-F156-41C1-AAFD-A1DB57907B9C}" srcId="{4FE68863-A95A-40D6-BC07-7777A78D6132}" destId="{7849EAF2-43E8-461F-B005-A3392A30C0CB}" srcOrd="6" destOrd="0" parTransId="{5965AE0C-C46B-4064-BF74-A26BB17E947F}" sibTransId="{1A00F4EA-BA7E-49A8-8388-C903430C763C}"/>
    <dgm:cxn modelId="{B80B5997-44B6-475E-AD08-35CB52FDECBD}" srcId="{4FE68863-A95A-40D6-BC07-7777A78D6132}" destId="{69402B6F-81FF-4A8C-9456-408D9E279C68}" srcOrd="2" destOrd="0" parTransId="{1C06BE5F-4672-4967-BFEF-77FB493B5913}" sibTransId="{8D121B81-EA56-4483-A7E2-2CE49BFF2A5A}"/>
    <dgm:cxn modelId="{57C219BA-4A0E-4EC0-A3AF-FCFDE3E07F6F}" type="presOf" srcId="{ED0BD0F3-CC16-48F5-A4D2-72DCC5051528}" destId="{DA4B7905-D455-4254-BECA-02518121E7FD}" srcOrd="0" destOrd="0" presId="urn:microsoft.com/office/officeart/2005/8/layout/radial5"/>
    <dgm:cxn modelId="{80CC8ADC-BC0A-4210-BCE9-96058C93419C}" type="presOf" srcId="{84F9A097-9FFF-4526-880F-EC63968A5A09}" destId="{406C9C14-BECB-4D6D-B344-6EAC10E6D4CC}" srcOrd="1" destOrd="0" presId="urn:microsoft.com/office/officeart/2005/8/layout/radial5"/>
    <dgm:cxn modelId="{103B5210-9333-4771-8F2B-F5908BC45E7A}" type="presOf" srcId="{895D7869-337D-46E3-90B2-11FA047AFAD6}" destId="{BC4146D6-2C14-4685-B4B7-B59B55D25B70}" srcOrd="0" destOrd="0" presId="urn:microsoft.com/office/officeart/2005/8/layout/radial5"/>
    <dgm:cxn modelId="{61D38DA2-4E32-41A5-9D0A-26EBD18DD577}" type="presOf" srcId="{E4045281-80B6-4847-A232-9C6B26872287}" destId="{71507DD8-7A8F-43F6-9F92-E982498F2D8F}" srcOrd="0" destOrd="0" presId="urn:microsoft.com/office/officeart/2005/8/layout/radial5"/>
    <dgm:cxn modelId="{284A486B-8DB3-4D83-99F4-27CEA9051979}" srcId="{4FE68863-A95A-40D6-BC07-7777A78D6132}" destId="{B870BC54-70B0-49A0-BEFC-3A48E68630E2}" srcOrd="3" destOrd="0" parTransId="{84F9A097-9FFF-4526-880F-EC63968A5A09}" sibTransId="{0498081F-20EA-465B-9F53-DA29C157C389}"/>
    <dgm:cxn modelId="{DF4908A2-EDBC-4425-80B2-00E8B43988B6}" srcId="{4FE68863-A95A-40D6-BC07-7777A78D6132}" destId="{0F870907-7900-4D92-92D7-0C6AA1C347CD}" srcOrd="0" destOrd="0" parTransId="{5910D95B-4855-4578-A0F7-339F93AE2403}" sibTransId="{C76F3B77-2F8E-44B8-AFBD-0FAEB7A7CE94}"/>
    <dgm:cxn modelId="{D78E83EF-D04E-44AA-ACA3-AAABB6F0F6DE}" type="presOf" srcId="{7849EAF2-43E8-461F-B005-A3392A30C0CB}" destId="{2836B8DF-C288-4188-88C4-7DB748862E35}" srcOrd="0" destOrd="0" presId="urn:microsoft.com/office/officeart/2005/8/layout/radial5"/>
    <dgm:cxn modelId="{7D121EC6-2FF4-419B-8DA4-F29612914F85}" type="presOf" srcId="{1FD0287B-9A8E-4E4A-9391-B90BB47810FF}" destId="{48BD4D9B-7BE8-49C8-898B-EE9234D49F56}" srcOrd="0" destOrd="0" presId="urn:microsoft.com/office/officeart/2005/8/layout/radial5"/>
    <dgm:cxn modelId="{692F6C86-CAAE-4537-A486-52FC57FD64C6}" type="presOf" srcId="{5910D95B-4855-4578-A0F7-339F93AE2403}" destId="{7A0A98BE-2727-4EB6-89DA-CFE07ADC9B0D}" srcOrd="1" destOrd="0" presId="urn:microsoft.com/office/officeart/2005/8/layout/radial5"/>
    <dgm:cxn modelId="{EFB7C34A-347F-4028-93DE-502570AF8EC9}" type="presOf" srcId="{A529DA1E-DD39-45AF-8245-8BC8B727E5EF}" destId="{F3B2D686-BFAF-4B91-BA73-54E4ED649939}" srcOrd="0" destOrd="0" presId="urn:microsoft.com/office/officeart/2005/8/layout/radial5"/>
    <dgm:cxn modelId="{639832D7-9D57-4E51-A075-71211652FD46}" srcId="{4FE68863-A95A-40D6-BC07-7777A78D6132}" destId="{6FACCB61-A057-469B-9621-383A23CEBD3C}" srcOrd="1" destOrd="0" parTransId="{895D7869-337D-46E3-90B2-11FA047AFAD6}" sibTransId="{F02B614E-309F-453D-A7A5-574C150C5393}"/>
    <dgm:cxn modelId="{7E597AC6-F6AD-42A2-9FCF-2D1753C8C68F}" type="presOf" srcId="{5965AE0C-C46B-4064-BF74-A26BB17E947F}" destId="{9E9518CD-2EA3-46CB-88DB-0931129EE73E}" srcOrd="1" destOrd="0" presId="urn:microsoft.com/office/officeart/2005/8/layout/radial5"/>
    <dgm:cxn modelId="{AF7EB893-F154-44DA-AE95-1E056218CA06}" type="presOf" srcId="{E755C81C-C1B5-469F-B393-77491FF45F91}" destId="{D36AAC95-CA46-42AE-BFAF-A705ED4BEC0A}" srcOrd="1" destOrd="0" presId="urn:microsoft.com/office/officeart/2005/8/layout/radial5"/>
    <dgm:cxn modelId="{137D5B8A-F8AE-464D-BF9D-0631C2C2A725}" type="presOf" srcId="{AEBEBA24-AA0B-4616-A597-623A51D4CD6E}" destId="{83C69CA3-79AF-43CA-8023-3D9A00219E94}" srcOrd="0" destOrd="0" presId="urn:microsoft.com/office/officeart/2005/8/layout/radial5"/>
    <dgm:cxn modelId="{D9B754B4-B5B8-4281-8FF6-8A323B20350B}" type="presOf" srcId="{5910D95B-4855-4578-A0F7-339F93AE2403}" destId="{23ECE118-20EF-4282-BAB0-A8B607D8D623}" srcOrd="0" destOrd="0" presId="urn:microsoft.com/office/officeart/2005/8/layout/radial5"/>
    <dgm:cxn modelId="{B67DC3CA-8DE5-42A1-AA4F-5DFDA3F4612A}" type="presOf" srcId="{1C06BE5F-4672-4967-BFEF-77FB493B5913}" destId="{B632E27C-321A-43E3-A7C3-504CE5768204}" srcOrd="1" destOrd="0" presId="urn:microsoft.com/office/officeart/2005/8/layout/radial5"/>
    <dgm:cxn modelId="{AFC57ABD-1FCA-430C-9EA2-37C7642EB116}" type="presOf" srcId="{5965AE0C-C46B-4064-BF74-A26BB17E947F}" destId="{0074763C-53F8-4698-A76A-E40FB2AF02D4}" srcOrd="0" destOrd="0" presId="urn:microsoft.com/office/officeart/2005/8/layout/radial5"/>
    <dgm:cxn modelId="{96D6CD27-ADF9-4A76-B0E7-A1C313BA3172}" type="presOf" srcId="{1C06BE5F-4672-4967-BFEF-77FB493B5913}" destId="{D7796ABE-C775-429F-8297-3F2523CF74A8}" srcOrd="0" destOrd="0" presId="urn:microsoft.com/office/officeart/2005/8/layout/radial5"/>
    <dgm:cxn modelId="{5EF556CD-5680-436D-B502-EA60B0D146DA}" type="presParOf" srcId="{48BD4D9B-7BE8-49C8-898B-EE9234D49F56}" destId="{6A930B98-2DCE-409C-A2C3-196666F85490}" srcOrd="0" destOrd="0" presId="urn:microsoft.com/office/officeart/2005/8/layout/radial5"/>
    <dgm:cxn modelId="{FD6851F6-9BD1-4F36-92C2-4A5EF3470DBE}" type="presParOf" srcId="{48BD4D9B-7BE8-49C8-898B-EE9234D49F56}" destId="{23ECE118-20EF-4282-BAB0-A8B607D8D623}" srcOrd="1" destOrd="0" presId="urn:microsoft.com/office/officeart/2005/8/layout/radial5"/>
    <dgm:cxn modelId="{CB5E06DD-2696-4354-9F86-285E7D4FC55B}" type="presParOf" srcId="{23ECE118-20EF-4282-BAB0-A8B607D8D623}" destId="{7A0A98BE-2727-4EB6-89DA-CFE07ADC9B0D}" srcOrd="0" destOrd="0" presId="urn:microsoft.com/office/officeart/2005/8/layout/radial5"/>
    <dgm:cxn modelId="{110740D5-5385-4048-B09D-8550B98BA053}" type="presParOf" srcId="{48BD4D9B-7BE8-49C8-898B-EE9234D49F56}" destId="{1CD3BFC8-8378-4E71-88C4-97C490752981}" srcOrd="2" destOrd="0" presId="urn:microsoft.com/office/officeart/2005/8/layout/radial5"/>
    <dgm:cxn modelId="{FA9129D8-0CEE-4945-9A3A-5F5F63AB1283}" type="presParOf" srcId="{48BD4D9B-7BE8-49C8-898B-EE9234D49F56}" destId="{BC4146D6-2C14-4685-B4B7-B59B55D25B70}" srcOrd="3" destOrd="0" presId="urn:microsoft.com/office/officeart/2005/8/layout/radial5"/>
    <dgm:cxn modelId="{B246BD20-3568-4D82-8328-E733B66934B5}" type="presParOf" srcId="{BC4146D6-2C14-4685-B4B7-B59B55D25B70}" destId="{F58CD63F-F288-4004-8DD7-B3339609ED90}" srcOrd="0" destOrd="0" presId="urn:microsoft.com/office/officeart/2005/8/layout/radial5"/>
    <dgm:cxn modelId="{38C61532-072C-42CF-8406-941E4997B52C}" type="presParOf" srcId="{48BD4D9B-7BE8-49C8-898B-EE9234D49F56}" destId="{0193897A-2540-4389-B4D8-9FFDC0C5EDD5}" srcOrd="4" destOrd="0" presId="urn:microsoft.com/office/officeart/2005/8/layout/radial5"/>
    <dgm:cxn modelId="{F2D0C45D-B9C1-4980-9FB1-6EC44D045138}" type="presParOf" srcId="{48BD4D9B-7BE8-49C8-898B-EE9234D49F56}" destId="{D7796ABE-C775-429F-8297-3F2523CF74A8}" srcOrd="5" destOrd="0" presId="urn:microsoft.com/office/officeart/2005/8/layout/radial5"/>
    <dgm:cxn modelId="{41E5FF11-426B-4BC1-8144-6AB20E3EAA93}" type="presParOf" srcId="{D7796ABE-C775-429F-8297-3F2523CF74A8}" destId="{B632E27C-321A-43E3-A7C3-504CE5768204}" srcOrd="0" destOrd="0" presId="urn:microsoft.com/office/officeart/2005/8/layout/radial5"/>
    <dgm:cxn modelId="{7E5A692C-A035-4193-AA07-6ABE01B071F7}" type="presParOf" srcId="{48BD4D9B-7BE8-49C8-898B-EE9234D49F56}" destId="{6C0C25ED-93A3-45C2-9AF4-8C2AD58A29EB}" srcOrd="6" destOrd="0" presId="urn:microsoft.com/office/officeart/2005/8/layout/radial5"/>
    <dgm:cxn modelId="{0DDEDA3E-6D9F-4A50-BECD-EB363BE97C64}" type="presParOf" srcId="{48BD4D9B-7BE8-49C8-898B-EE9234D49F56}" destId="{41A5CF62-3F6A-41D8-941A-CD75C15D9AA9}" srcOrd="7" destOrd="0" presId="urn:microsoft.com/office/officeart/2005/8/layout/radial5"/>
    <dgm:cxn modelId="{9857FC02-91E0-415F-919E-E4ABAD84BFE1}" type="presParOf" srcId="{41A5CF62-3F6A-41D8-941A-CD75C15D9AA9}" destId="{406C9C14-BECB-4D6D-B344-6EAC10E6D4CC}" srcOrd="0" destOrd="0" presId="urn:microsoft.com/office/officeart/2005/8/layout/radial5"/>
    <dgm:cxn modelId="{2F5D607F-4A2C-42C4-A268-105508E50E5F}" type="presParOf" srcId="{48BD4D9B-7BE8-49C8-898B-EE9234D49F56}" destId="{CC9B791C-A041-40F2-BF4F-CD56404DABED}" srcOrd="8" destOrd="0" presId="urn:microsoft.com/office/officeart/2005/8/layout/radial5"/>
    <dgm:cxn modelId="{565B4219-A45A-4C47-9FCC-16D474DDA5F1}" type="presParOf" srcId="{48BD4D9B-7BE8-49C8-898B-EE9234D49F56}" destId="{83C69CA3-79AF-43CA-8023-3D9A00219E94}" srcOrd="9" destOrd="0" presId="urn:microsoft.com/office/officeart/2005/8/layout/radial5"/>
    <dgm:cxn modelId="{050F59C1-CF83-4D0A-925C-E666EE4C3AC1}" type="presParOf" srcId="{83C69CA3-79AF-43CA-8023-3D9A00219E94}" destId="{1EDD1C1F-12CF-4DFA-8E8F-C886AB54D140}" srcOrd="0" destOrd="0" presId="urn:microsoft.com/office/officeart/2005/8/layout/radial5"/>
    <dgm:cxn modelId="{668CEDEB-E1D2-49CD-819B-99D860FA7BDA}" type="presParOf" srcId="{48BD4D9B-7BE8-49C8-898B-EE9234D49F56}" destId="{DA4B7905-D455-4254-BECA-02518121E7FD}" srcOrd="10" destOrd="0" presId="urn:microsoft.com/office/officeart/2005/8/layout/radial5"/>
    <dgm:cxn modelId="{2AFBB10A-4614-41EA-B089-54728786A8F4}" type="presParOf" srcId="{48BD4D9B-7BE8-49C8-898B-EE9234D49F56}" destId="{063506F4-0630-473D-A816-91294770116A}" srcOrd="11" destOrd="0" presId="urn:microsoft.com/office/officeart/2005/8/layout/radial5"/>
    <dgm:cxn modelId="{B8A8572B-7BE3-4AF2-AA9A-A1755EAE6EEB}" type="presParOf" srcId="{063506F4-0630-473D-A816-91294770116A}" destId="{D36AAC95-CA46-42AE-BFAF-A705ED4BEC0A}" srcOrd="0" destOrd="0" presId="urn:microsoft.com/office/officeart/2005/8/layout/radial5"/>
    <dgm:cxn modelId="{DBF355B1-47C6-42EC-AB38-2590A66E450F}" type="presParOf" srcId="{48BD4D9B-7BE8-49C8-898B-EE9234D49F56}" destId="{71507DD8-7A8F-43F6-9F92-E982498F2D8F}" srcOrd="12" destOrd="0" presId="urn:microsoft.com/office/officeart/2005/8/layout/radial5"/>
    <dgm:cxn modelId="{A49061C3-1138-4BDA-995A-B9040A3C01D4}" type="presParOf" srcId="{48BD4D9B-7BE8-49C8-898B-EE9234D49F56}" destId="{0074763C-53F8-4698-A76A-E40FB2AF02D4}" srcOrd="13" destOrd="0" presId="urn:microsoft.com/office/officeart/2005/8/layout/radial5"/>
    <dgm:cxn modelId="{3484AB47-252D-406A-85E1-D928E27525FB}" type="presParOf" srcId="{0074763C-53F8-4698-A76A-E40FB2AF02D4}" destId="{9E9518CD-2EA3-46CB-88DB-0931129EE73E}" srcOrd="0" destOrd="0" presId="urn:microsoft.com/office/officeart/2005/8/layout/radial5"/>
    <dgm:cxn modelId="{01CB3ABA-6BCD-49A4-A999-07CAF0322982}" type="presParOf" srcId="{48BD4D9B-7BE8-49C8-898B-EE9234D49F56}" destId="{2836B8DF-C288-4188-88C4-7DB748862E35}" srcOrd="14" destOrd="0" presId="urn:microsoft.com/office/officeart/2005/8/layout/radial5"/>
    <dgm:cxn modelId="{8955928A-999B-41C6-B2B7-85C44795216E}" type="presParOf" srcId="{48BD4D9B-7BE8-49C8-898B-EE9234D49F56}" destId="{F3B2D686-BFAF-4B91-BA73-54E4ED649939}" srcOrd="15" destOrd="0" presId="urn:microsoft.com/office/officeart/2005/8/layout/radial5"/>
    <dgm:cxn modelId="{2069CF8E-B63E-4106-8A2D-6B77B1EEAD1E}" type="presParOf" srcId="{F3B2D686-BFAF-4B91-BA73-54E4ED649939}" destId="{8D7048CF-9466-415B-AE96-BCD6DE0242E0}" srcOrd="0" destOrd="0" presId="urn:microsoft.com/office/officeart/2005/8/layout/radial5"/>
    <dgm:cxn modelId="{B2F2C1F2-AE17-4425-881C-220682DDDBA7}" type="presParOf" srcId="{48BD4D9B-7BE8-49C8-898B-EE9234D49F56}" destId="{8113A3C0-B5A0-4727-A671-4E301D5CD4B5}" srcOrd="16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C1A1E-7189-44D2-B147-AA7FCBB0F410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FB58917E-65A7-4BC6-99B6-1EABE595670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A (Mensukseskan)</a:t>
          </a:r>
          <a:endParaRPr lang="id-ID" dirty="0">
            <a:solidFill>
              <a:schemeClr val="tx1"/>
            </a:solidFill>
          </a:endParaRPr>
        </a:p>
      </dgm:t>
    </dgm:pt>
    <dgm:pt modelId="{D04584F5-D54F-407B-AEFA-90E449D26850}" type="parTrans" cxnId="{B595EF5F-EE64-40A0-BE77-4A1392FB1BA9}">
      <dgm:prSet/>
      <dgm:spPr/>
      <dgm:t>
        <a:bodyPr/>
        <a:lstStyle/>
        <a:p>
          <a:endParaRPr lang="id-ID"/>
        </a:p>
      </dgm:t>
    </dgm:pt>
    <dgm:pt modelId="{816C2412-1BA5-4DF3-8525-5611425D43BE}" type="sibTrans" cxnId="{B595EF5F-EE64-40A0-BE77-4A1392FB1BA9}">
      <dgm:prSet/>
      <dgm:spPr/>
      <dgm:t>
        <a:bodyPr/>
        <a:lstStyle/>
        <a:p>
          <a:endParaRPr lang="id-ID"/>
        </a:p>
      </dgm:t>
    </dgm:pt>
    <dgm:pt modelId="{DDBAC71E-68AC-4D2E-9C51-12A172CEF09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 (Mengembangkan)</a:t>
          </a:r>
          <a:endParaRPr lang="id-ID" dirty="0">
            <a:solidFill>
              <a:schemeClr val="tx1"/>
            </a:solidFill>
          </a:endParaRPr>
        </a:p>
      </dgm:t>
    </dgm:pt>
    <dgm:pt modelId="{1DB9C164-F55E-45FD-8B0B-7B7B242D9859}" type="parTrans" cxnId="{9B7E5956-F00C-4684-BCEA-0101B201F66E}">
      <dgm:prSet/>
      <dgm:spPr/>
      <dgm:t>
        <a:bodyPr/>
        <a:lstStyle/>
        <a:p>
          <a:endParaRPr lang="id-ID"/>
        </a:p>
      </dgm:t>
    </dgm:pt>
    <dgm:pt modelId="{47DCF44B-C9FA-45F6-97A3-E514328F4EB1}" type="sibTrans" cxnId="{9B7E5956-F00C-4684-BCEA-0101B201F66E}">
      <dgm:prSet/>
      <dgm:spPr/>
      <dgm:t>
        <a:bodyPr/>
        <a:lstStyle/>
        <a:p>
          <a:endParaRPr lang="id-ID"/>
        </a:p>
      </dgm:t>
    </dgm:pt>
    <dgm:pt modelId="{D8B6B8EE-D611-4195-B3A9-528B771005FE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C (Menyediakan)</a:t>
          </a:r>
          <a:endParaRPr lang="id-ID" dirty="0">
            <a:solidFill>
              <a:schemeClr val="tx1"/>
            </a:solidFill>
          </a:endParaRPr>
        </a:p>
      </dgm:t>
    </dgm:pt>
    <dgm:pt modelId="{730FD562-8EC7-44B0-9749-677598F262CC}" type="parTrans" cxnId="{53AE9B0B-ED91-48CE-95D5-125AF6A37D8F}">
      <dgm:prSet/>
      <dgm:spPr/>
      <dgm:t>
        <a:bodyPr/>
        <a:lstStyle/>
        <a:p>
          <a:endParaRPr lang="id-ID"/>
        </a:p>
      </dgm:t>
    </dgm:pt>
    <dgm:pt modelId="{E04AAC4E-E651-4068-A6E7-540E757C466A}" type="sibTrans" cxnId="{53AE9B0B-ED91-48CE-95D5-125AF6A37D8F}">
      <dgm:prSet/>
      <dgm:spPr/>
      <dgm:t>
        <a:bodyPr/>
        <a:lstStyle/>
        <a:p>
          <a:endParaRPr lang="id-ID"/>
        </a:p>
      </dgm:t>
    </dgm:pt>
    <dgm:pt modelId="{C78D691B-82E5-45D8-801D-4975727FE67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D (Meningkatkan)</a:t>
          </a:r>
          <a:endParaRPr lang="id-ID" dirty="0">
            <a:solidFill>
              <a:schemeClr val="tx1"/>
            </a:solidFill>
          </a:endParaRPr>
        </a:p>
      </dgm:t>
    </dgm:pt>
    <dgm:pt modelId="{EF6F7ED0-12F0-4F76-85E1-D64037173C16}" type="parTrans" cxnId="{CA423CFF-C2ED-4F73-8EC3-B7E401745090}">
      <dgm:prSet/>
      <dgm:spPr/>
      <dgm:t>
        <a:bodyPr/>
        <a:lstStyle/>
        <a:p>
          <a:endParaRPr lang="id-ID"/>
        </a:p>
      </dgm:t>
    </dgm:pt>
    <dgm:pt modelId="{35CDB8CE-0697-4C5D-85A8-E350E8ED5B98}" type="sibTrans" cxnId="{CA423CFF-C2ED-4F73-8EC3-B7E401745090}">
      <dgm:prSet/>
      <dgm:spPr/>
      <dgm:t>
        <a:bodyPr/>
        <a:lstStyle/>
        <a:p>
          <a:endParaRPr lang="id-ID"/>
        </a:p>
      </dgm:t>
    </dgm:pt>
    <dgm:pt modelId="{55DD1EEA-E326-4930-B359-27E7B3CCD17F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E (Mempertahankan)</a:t>
          </a:r>
          <a:endParaRPr lang="id-ID" dirty="0">
            <a:solidFill>
              <a:schemeClr val="tx1"/>
            </a:solidFill>
          </a:endParaRPr>
        </a:p>
      </dgm:t>
    </dgm:pt>
    <dgm:pt modelId="{D2847D66-083B-43E2-9F32-62EC6FDDD92D}" type="parTrans" cxnId="{4D2F1515-EE33-413D-B9B0-036DD51E0530}">
      <dgm:prSet/>
      <dgm:spPr/>
      <dgm:t>
        <a:bodyPr/>
        <a:lstStyle/>
        <a:p>
          <a:endParaRPr lang="id-ID"/>
        </a:p>
      </dgm:t>
    </dgm:pt>
    <dgm:pt modelId="{A42491DD-A386-496F-801E-2B1E8F49E564}" type="sibTrans" cxnId="{4D2F1515-EE33-413D-B9B0-036DD51E0530}">
      <dgm:prSet/>
      <dgm:spPr/>
      <dgm:t>
        <a:bodyPr/>
        <a:lstStyle/>
        <a:p>
          <a:endParaRPr lang="id-ID"/>
        </a:p>
      </dgm:t>
    </dgm:pt>
    <dgm:pt modelId="{2181CD87-8080-43B1-A1B4-F0CF1D016D75}" type="pres">
      <dgm:prSet presAssocID="{35AC1A1E-7189-44D2-B147-AA7FCBB0F410}" presName="linearFlow" presStyleCnt="0">
        <dgm:presLayoutVars>
          <dgm:resizeHandles val="exact"/>
        </dgm:presLayoutVars>
      </dgm:prSet>
      <dgm:spPr/>
    </dgm:pt>
    <dgm:pt modelId="{E306C025-1E3D-4DDE-9BD9-70F7AB275006}" type="pres">
      <dgm:prSet presAssocID="{FB58917E-65A7-4BC6-99B6-1EABE595670D}" presName="node" presStyleLbl="node1" presStyleIdx="0" presStyleCnt="5" custScaleX="188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186C10-B310-4748-8745-B77F5F8EA2F3}" type="pres">
      <dgm:prSet presAssocID="{816C2412-1BA5-4DF3-8525-5611425D43BE}" presName="sibTrans" presStyleLbl="sibTrans2D1" presStyleIdx="0" presStyleCnt="4"/>
      <dgm:spPr/>
      <dgm:t>
        <a:bodyPr/>
        <a:lstStyle/>
        <a:p>
          <a:endParaRPr lang="id-ID"/>
        </a:p>
      </dgm:t>
    </dgm:pt>
    <dgm:pt modelId="{5836F98B-A32C-406A-A5F1-4C25CBCFA380}" type="pres">
      <dgm:prSet presAssocID="{816C2412-1BA5-4DF3-8525-5611425D43BE}" presName="connectorText" presStyleLbl="sibTrans2D1" presStyleIdx="0" presStyleCnt="4"/>
      <dgm:spPr/>
      <dgm:t>
        <a:bodyPr/>
        <a:lstStyle/>
        <a:p>
          <a:endParaRPr lang="id-ID"/>
        </a:p>
      </dgm:t>
    </dgm:pt>
    <dgm:pt modelId="{C2A61006-45AA-4288-8596-B385267066A9}" type="pres">
      <dgm:prSet presAssocID="{DDBAC71E-68AC-4D2E-9C51-12A172CEF091}" presName="node" presStyleLbl="node1" presStyleIdx="1" presStyleCnt="5" custScaleX="188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7FC109-5F17-4D48-B68B-4FA062302A7D}" type="pres">
      <dgm:prSet presAssocID="{47DCF44B-C9FA-45F6-97A3-E514328F4EB1}" presName="sibTrans" presStyleLbl="sibTrans2D1" presStyleIdx="1" presStyleCnt="4"/>
      <dgm:spPr/>
      <dgm:t>
        <a:bodyPr/>
        <a:lstStyle/>
        <a:p>
          <a:endParaRPr lang="id-ID"/>
        </a:p>
      </dgm:t>
    </dgm:pt>
    <dgm:pt modelId="{C050384C-1C98-43D1-9352-E889B46DBA12}" type="pres">
      <dgm:prSet presAssocID="{47DCF44B-C9FA-45F6-97A3-E514328F4EB1}" presName="connectorText" presStyleLbl="sibTrans2D1" presStyleIdx="1" presStyleCnt="4"/>
      <dgm:spPr/>
      <dgm:t>
        <a:bodyPr/>
        <a:lstStyle/>
        <a:p>
          <a:endParaRPr lang="id-ID"/>
        </a:p>
      </dgm:t>
    </dgm:pt>
    <dgm:pt modelId="{ECC817F4-0540-462E-AFC3-B051260B504B}" type="pres">
      <dgm:prSet presAssocID="{D8B6B8EE-D611-4195-B3A9-528B771005FE}" presName="node" presStyleLbl="node1" presStyleIdx="2" presStyleCnt="5" custScaleX="188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8944F16-02EF-4F0E-AB58-B4AF3EC936A9}" type="pres">
      <dgm:prSet presAssocID="{E04AAC4E-E651-4068-A6E7-540E757C466A}" presName="sibTrans" presStyleLbl="sibTrans2D1" presStyleIdx="2" presStyleCnt="4"/>
      <dgm:spPr/>
      <dgm:t>
        <a:bodyPr/>
        <a:lstStyle/>
        <a:p>
          <a:endParaRPr lang="id-ID"/>
        </a:p>
      </dgm:t>
    </dgm:pt>
    <dgm:pt modelId="{A8127E41-E020-48BF-A47F-FB990ED3036B}" type="pres">
      <dgm:prSet presAssocID="{E04AAC4E-E651-4068-A6E7-540E757C466A}" presName="connectorText" presStyleLbl="sibTrans2D1" presStyleIdx="2" presStyleCnt="4"/>
      <dgm:spPr/>
      <dgm:t>
        <a:bodyPr/>
        <a:lstStyle/>
        <a:p>
          <a:endParaRPr lang="id-ID"/>
        </a:p>
      </dgm:t>
    </dgm:pt>
    <dgm:pt modelId="{439A33BF-88A9-4B75-889F-6C48F8DE3FFE}" type="pres">
      <dgm:prSet presAssocID="{C78D691B-82E5-45D8-801D-4975727FE672}" presName="node" presStyleLbl="node1" presStyleIdx="3" presStyleCnt="5" custScaleX="188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B03DCA-A596-4209-BBDB-9EAD3ADFF9EC}" type="pres">
      <dgm:prSet presAssocID="{35CDB8CE-0697-4C5D-85A8-E350E8ED5B98}" presName="sibTrans" presStyleLbl="sibTrans2D1" presStyleIdx="3" presStyleCnt="4"/>
      <dgm:spPr/>
      <dgm:t>
        <a:bodyPr/>
        <a:lstStyle/>
        <a:p>
          <a:endParaRPr lang="id-ID"/>
        </a:p>
      </dgm:t>
    </dgm:pt>
    <dgm:pt modelId="{D8D8C15F-98D5-4405-A11B-10A1EB4CA519}" type="pres">
      <dgm:prSet presAssocID="{35CDB8CE-0697-4C5D-85A8-E350E8ED5B98}" presName="connectorText" presStyleLbl="sibTrans2D1" presStyleIdx="3" presStyleCnt="4"/>
      <dgm:spPr/>
      <dgm:t>
        <a:bodyPr/>
        <a:lstStyle/>
        <a:p>
          <a:endParaRPr lang="id-ID"/>
        </a:p>
      </dgm:t>
    </dgm:pt>
    <dgm:pt modelId="{48927D4C-74F8-4C91-980E-0447631ED209}" type="pres">
      <dgm:prSet presAssocID="{55DD1EEA-E326-4930-B359-27E7B3CCD17F}" presName="node" presStyleLbl="node1" presStyleIdx="4" presStyleCnt="5" custScaleX="1884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2C92691-AE58-4CBE-A472-C704BA924B12}" type="presOf" srcId="{35CDB8CE-0697-4C5D-85A8-E350E8ED5B98}" destId="{D8D8C15F-98D5-4405-A11B-10A1EB4CA519}" srcOrd="1" destOrd="0" presId="urn:microsoft.com/office/officeart/2005/8/layout/process2"/>
    <dgm:cxn modelId="{8B114AB0-2D5F-4C17-BC25-02BA878B74E6}" type="presOf" srcId="{E04AAC4E-E651-4068-A6E7-540E757C466A}" destId="{38944F16-02EF-4F0E-AB58-B4AF3EC936A9}" srcOrd="0" destOrd="0" presId="urn:microsoft.com/office/officeart/2005/8/layout/process2"/>
    <dgm:cxn modelId="{2352ECA0-B88D-469F-B16B-10AED3B5A836}" type="presOf" srcId="{47DCF44B-C9FA-45F6-97A3-E514328F4EB1}" destId="{437FC109-5F17-4D48-B68B-4FA062302A7D}" srcOrd="0" destOrd="0" presId="urn:microsoft.com/office/officeart/2005/8/layout/process2"/>
    <dgm:cxn modelId="{78384F8F-73AE-4580-9D62-9DAABC86CD7A}" type="presOf" srcId="{816C2412-1BA5-4DF3-8525-5611425D43BE}" destId="{5836F98B-A32C-406A-A5F1-4C25CBCFA380}" srcOrd="1" destOrd="0" presId="urn:microsoft.com/office/officeart/2005/8/layout/process2"/>
    <dgm:cxn modelId="{ACD241F7-545A-4E64-814D-E4319A76C144}" type="presOf" srcId="{E04AAC4E-E651-4068-A6E7-540E757C466A}" destId="{A8127E41-E020-48BF-A47F-FB990ED3036B}" srcOrd="1" destOrd="0" presId="urn:microsoft.com/office/officeart/2005/8/layout/process2"/>
    <dgm:cxn modelId="{4D2F1515-EE33-413D-B9B0-036DD51E0530}" srcId="{35AC1A1E-7189-44D2-B147-AA7FCBB0F410}" destId="{55DD1EEA-E326-4930-B359-27E7B3CCD17F}" srcOrd="4" destOrd="0" parTransId="{D2847D66-083B-43E2-9F32-62EC6FDDD92D}" sibTransId="{A42491DD-A386-496F-801E-2B1E8F49E564}"/>
    <dgm:cxn modelId="{9E04EC39-810F-4157-9322-65B2173179D5}" type="presOf" srcId="{C78D691B-82E5-45D8-801D-4975727FE672}" destId="{439A33BF-88A9-4B75-889F-6C48F8DE3FFE}" srcOrd="0" destOrd="0" presId="urn:microsoft.com/office/officeart/2005/8/layout/process2"/>
    <dgm:cxn modelId="{BAC3632D-2D6F-4051-A35D-E77FC23727F0}" type="presOf" srcId="{35CDB8CE-0697-4C5D-85A8-E350E8ED5B98}" destId="{83B03DCA-A596-4209-BBDB-9EAD3ADFF9EC}" srcOrd="0" destOrd="0" presId="urn:microsoft.com/office/officeart/2005/8/layout/process2"/>
    <dgm:cxn modelId="{2A4A022D-EB8C-462E-A5C4-18D08260A672}" type="presOf" srcId="{816C2412-1BA5-4DF3-8525-5611425D43BE}" destId="{B6186C10-B310-4748-8745-B77F5F8EA2F3}" srcOrd="0" destOrd="0" presId="urn:microsoft.com/office/officeart/2005/8/layout/process2"/>
    <dgm:cxn modelId="{A0F297A4-EB6E-4782-AAD7-23A1F7EA7A8A}" type="presOf" srcId="{55DD1EEA-E326-4930-B359-27E7B3CCD17F}" destId="{48927D4C-74F8-4C91-980E-0447631ED209}" srcOrd="0" destOrd="0" presId="urn:microsoft.com/office/officeart/2005/8/layout/process2"/>
    <dgm:cxn modelId="{9B7E5956-F00C-4684-BCEA-0101B201F66E}" srcId="{35AC1A1E-7189-44D2-B147-AA7FCBB0F410}" destId="{DDBAC71E-68AC-4D2E-9C51-12A172CEF091}" srcOrd="1" destOrd="0" parTransId="{1DB9C164-F55E-45FD-8B0B-7B7B242D9859}" sibTransId="{47DCF44B-C9FA-45F6-97A3-E514328F4EB1}"/>
    <dgm:cxn modelId="{B595EF5F-EE64-40A0-BE77-4A1392FB1BA9}" srcId="{35AC1A1E-7189-44D2-B147-AA7FCBB0F410}" destId="{FB58917E-65A7-4BC6-99B6-1EABE595670D}" srcOrd="0" destOrd="0" parTransId="{D04584F5-D54F-407B-AEFA-90E449D26850}" sibTransId="{816C2412-1BA5-4DF3-8525-5611425D43BE}"/>
    <dgm:cxn modelId="{CA423CFF-C2ED-4F73-8EC3-B7E401745090}" srcId="{35AC1A1E-7189-44D2-B147-AA7FCBB0F410}" destId="{C78D691B-82E5-45D8-801D-4975727FE672}" srcOrd="3" destOrd="0" parTransId="{EF6F7ED0-12F0-4F76-85E1-D64037173C16}" sibTransId="{35CDB8CE-0697-4C5D-85A8-E350E8ED5B98}"/>
    <dgm:cxn modelId="{B66FCB62-5351-497E-B387-5DEDD04A3025}" type="presOf" srcId="{47DCF44B-C9FA-45F6-97A3-E514328F4EB1}" destId="{C050384C-1C98-43D1-9352-E889B46DBA12}" srcOrd="1" destOrd="0" presId="urn:microsoft.com/office/officeart/2005/8/layout/process2"/>
    <dgm:cxn modelId="{691D43BE-9B2C-48BE-8660-DC479C6E84EA}" type="presOf" srcId="{FB58917E-65A7-4BC6-99B6-1EABE595670D}" destId="{E306C025-1E3D-4DDE-9BD9-70F7AB275006}" srcOrd="0" destOrd="0" presId="urn:microsoft.com/office/officeart/2005/8/layout/process2"/>
    <dgm:cxn modelId="{CA89FE20-001B-4C2E-9691-1AB2F490C84E}" type="presOf" srcId="{D8B6B8EE-D611-4195-B3A9-528B771005FE}" destId="{ECC817F4-0540-462E-AFC3-B051260B504B}" srcOrd="0" destOrd="0" presId="urn:microsoft.com/office/officeart/2005/8/layout/process2"/>
    <dgm:cxn modelId="{73DFC8FE-69A6-456A-99B0-E9B5829FA6E4}" type="presOf" srcId="{35AC1A1E-7189-44D2-B147-AA7FCBB0F410}" destId="{2181CD87-8080-43B1-A1B4-F0CF1D016D75}" srcOrd="0" destOrd="0" presId="urn:microsoft.com/office/officeart/2005/8/layout/process2"/>
    <dgm:cxn modelId="{53AE9B0B-ED91-48CE-95D5-125AF6A37D8F}" srcId="{35AC1A1E-7189-44D2-B147-AA7FCBB0F410}" destId="{D8B6B8EE-D611-4195-B3A9-528B771005FE}" srcOrd="2" destOrd="0" parTransId="{730FD562-8EC7-44B0-9749-677598F262CC}" sibTransId="{E04AAC4E-E651-4068-A6E7-540E757C466A}"/>
    <dgm:cxn modelId="{B6A158C3-027A-48E7-BDE0-03F7D047DC12}" type="presOf" srcId="{DDBAC71E-68AC-4D2E-9C51-12A172CEF091}" destId="{C2A61006-45AA-4288-8596-B385267066A9}" srcOrd="0" destOrd="0" presId="urn:microsoft.com/office/officeart/2005/8/layout/process2"/>
    <dgm:cxn modelId="{7235C072-3106-4087-BF53-3E5C17888E7D}" type="presParOf" srcId="{2181CD87-8080-43B1-A1B4-F0CF1D016D75}" destId="{E306C025-1E3D-4DDE-9BD9-70F7AB275006}" srcOrd="0" destOrd="0" presId="urn:microsoft.com/office/officeart/2005/8/layout/process2"/>
    <dgm:cxn modelId="{22CE4A7C-B39B-4560-AA5C-A9FBDDADC9B5}" type="presParOf" srcId="{2181CD87-8080-43B1-A1B4-F0CF1D016D75}" destId="{B6186C10-B310-4748-8745-B77F5F8EA2F3}" srcOrd="1" destOrd="0" presId="urn:microsoft.com/office/officeart/2005/8/layout/process2"/>
    <dgm:cxn modelId="{819E803C-2447-4466-8356-6AEBE9C693CE}" type="presParOf" srcId="{B6186C10-B310-4748-8745-B77F5F8EA2F3}" destId="{5836F98B-A32C-406A-A5F1-4C25CBCFA380}" srcOrd="0" destOrd="0" presId="urn:microsoft.com/office/officeart/2005/8/layout/process2"/>
    <dgm:cxn modelId="{DAFA1F54-0D78-4628-8572-2467BD5C8D2A}" type="presParOf" srcId="{2181CD87-8080-43B1-A1B4-F0CF1D016D75}" destId="{C2A61006-45AA-4288-8596-B385267066A9}" srcOrd="2" destOrd="0" presId="urn:microsoft.com/office/officeart/2005/8/layout/process2"/>
    <dgm:cxn modelId="{D862501A-EE2B-42BC-9F6C-C3CD8B773FD5}" type="presParOf" srcId="{2181CD87-8080-43B1-A1B4-F0CF1D016D75}" destId="{437FC109-5F17-4D48-B68B-4FA062302A7D}" srcOrd="3" destOrd="0" presId="urn:microsoft.com/office/officeart/2005/8/layout/process2"/>
    <dgm:cxn modelId="{1D2150BB-A8F6-4DA4-B315-80CC85EEA891}" type="presParOf" srcId="{437FC109-5F17-4D48-B68B-4FA062302A7D}" destId="{C050384C-1C98-43D1-9352-E889B46DBA12}" srcOrd="0" destOrd="0" presId="urn:microsoft.com/office/officeart/2005/8/layout/process2"/>
    <dgm:cxn modelId="{BC9E9983-B57B-490D-BD67-70215A4335F4}" type="presParOf" srcId="{2181CD87-8080-43B1-A1B4-F0CF1D016D75}" destId="{ECC817F4-0540-462E-AFC3-B051260B504B}" srcOrd="4" destOrd="0" presId="urn:microsoft.com/office/officeart/2005/8/layout/process2"/>
    <dgm:cxn modelId="{643F934D-2462-4EB6-929B-0327BA6BF43F}" type="presParOf" srcId="{2181CD87-8080-43B1-A1B4-F0CF1D016D75}" destId="{38944F16-02EF-4F0E-AB58-B4AF3EC936A9}" srcOrd="5" destOrd="0" presId="urn:microsoft.com/office/officeart/2005/8/layout/process2"/>
    <dgm:cxn modelId="{3AD4B4DF-AD8F-4A21-AEBC-1A07CD3C2938}" type="presParOf" srcId="{38944F16-02EF-4F0E-AB58-B4AF3EC936A9}" destId="{A8127E41-E020-48BF-A47F-FB990ED3036B}" srcOrd="0" destOrd="0" presId="urn:microsoft.com/office/officeart/2005/8/layout/process2"/>
    <dgm:cxn modelId="{B650DABD-0527-4028-A240-C829D04F2373}" type="presParOf" srcId="{2181CD87-8080-43B1-A1B4-F0CF1D016D75}" destId="{439A33BF-88A9-4B75-889F-6C48F8DE3FFE}" srcOrd="6" destOrd="0" presId="urn:microsoft.com/office/officeart/2005/8/layout/process2"/>
    <dgm:cxn modelId="{CB3F6AA7-DA30-4DF7-846F-C70998D2ADE2}" type="presParOf" srcId="{2181CD87-8080-43B1-A1B4-F0CF1D016D75}" destId="{83B03DCA-A596-4209-BBDB-9EAD3ADFF9EC}" srcOrd="7" destOrd="0" presId="urn:microsoft.com/office/officeart/2005/8/layout/process2"/>
    <dgm:cxn modelId="{E1E74DDB-F63C-429B-872C-747014134D5B}" type="presParOf" srcId="{83B03DCA-A596-4209-BBDB-9EAD3ADFF9EC}" destId="{D8D8C15F-98D5-4405-A11B-10A1EB4CA519}" srcOrd="0" destOrd="0" presId="urn:microsoft.com/office/officeart/2005/8/layout/process2"/>
    <dgm:cxn modelId="{48BC07ED-1AE9-482C-B1ED-8034639904F0}" type="presParOf" srcId="{2181CD87-8080-43B1-A1B4-F0CF1D016D75}" destId="{48927D4C-74F8-4C91-980E-0447631ED209}" srcOrd="8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3EF38E-1DCA-4DC5-B739-C6501797EEB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EE4F3B-7090-4C28-8F2D-84D8371A1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509119"/>
            <a:ext cx="5637010" cy="142554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YENI IKA PRATIWI, SP., </a:t>
            </a:r>
            <a:r>
              <a:rPr lang="en-US" sz="2400" dirty="0" err="1" smtClean="0"/>
              <a:t>M.Agr</a:t>
            </a:r>
            <a:endParaRPr lang="en-US" sz="2400" dirty="0" smtClean="0"/>
          </a:p>
          <a:p>
            <a:r>
              <a:rPr lang="en-US" sz="2400" dirty="0" smtClean="0"/>
              <a:t>PROGRAM STUDI AGROTEKNOLOGI</a:t>
            </a:r>
          </a:p>
          <a:p>
            <a:r>
              <a:rPr lang="en-US" sz="2400" dirty="0" smtClean="0"/>
              <a:t>FAKULTAS PERTANIAN</a:t>
            </a:r>
          </a:p>
          <a:p>
            <a:r>
              <a:rPr lang="en-US" sz="2400" dirty="0" smtClean="0"/>
              <a:t>2017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175351" cy="1793167"/>
          </a:xfrm>
        </p:spPr>
        <p:txBody>
          <a:bodyPr/>
          <a:lstStyle/>
          <a:p>
            <a:r>
              <a:rPr lang="en-US" dirty="0" smtClean="0"/>
              <a:t>SISTEM PERTANIAN ORGANIK</a:t>
            </a:r>
            <a:endParaRPr lang="en-US" dirty="0"/>
          </a:p>
        </p:txBody>
      </p:sp>
      <p:pic>
        <p:nvPicPr>
          <p:cNvPr id="1026" name="Picture 2" descr="D:\Data D\LOGO\UNMER SB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85728"/>
            <a:ext cx="150019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82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157192"/>
            <a:ext cx="6512511" cy="1143000"/>
          </a:xfrm>
        </p:spPr>
        <p:txBody>
          <a:bodyPr/>
          <a:lstStyle/>
          <a:p>
            <a:r>
              <a:rPr lang="en-US" dirty="0" smtClean="0"/>
              <a:t>SANKSI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786" y="731520"/>
            <a:ext cx="7929618" cy="41376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UU RI No. 20 </a:t>
            </a:r>
            <a:r>
              <a:rPr lang="en-US" dirty="0" err="1" smtClean="0"/>
              <a:t>Tahun</a:t>
            </a:r>
            <a:r>
              <a:rPr lang="en-US" dirty="0" smtClean="0"/>
              <a:t> 2014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Standarisasi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, </a:t>
            </a:r>
            <a:r>
              <a:rPr lang="en-US" dirty="0" err="1" smtClean="0"/>
              <a:t>pasal</a:t>
            </a:r>
            <a:r>
              <a:rPr lang="en-US" dirty="0" smtClean="0"/>
              <a:t>  65 :</a:t>
            </a:r>
          </a:p>
          <a:p>
            <a:pPr marL="45720" indent="0"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orang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habis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berlakunya</a:t>
            </a:r>
            <a:r>
              <a:rPr lang="en-US" dirty="0" smtClean="0"/>
              <a:t>, </a:t>
            </a:r>
            <a:r>
              <a:rPr lang="en-US" dirty="0" err="1" smtClean="0"/>
              <a:t>dibekukan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dicabut</a:t>
            </a:r>
            <a:r>
              <a:rPr lang="en-US" dirty="0" smtClean="0"/>
              <a:t> yang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:</a:t>
            </a:r>
          </a:p>
          <a:p>
            <a:pPr marL="502920" indent="-457200">
              <a:buAutoNum type="alphaLcPeriod"/>
            </a:pPr>
            <a:r>
              <a:rPr lang="en-US" dirty="0" err="1" smtClean="0"/>
              <a:t>Memperdagangkan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mengedarkan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Menjalankan</a:t>
            </a:r>
            <a:r>
              <a:rPr lang="en-US" dirty="0" smtClean="0"/>
              <a:t> proses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SNI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penomoran</a:t>
            </a:r>
            <a:r>
              <a:rPr lang="en-US" dirty="0" smtClean="0"/>
              <a:t> SNI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25 </a:t>
            </a:r>
            <a:r>
              <a:rPr lang="en-US" dirty="0" err="1" smtClean="0"/>
              <a:t>ayat</a:t>
            </a:r>
            <a:r>
              <a:rPr lang="en-US" dirty="0" smtClean="0"/>
              <a:t> 2, </a:t>
            </a:r>
            <a:r>
              <a:rPr lang="en-US" dirty="0" err="1" smtClean="0"/>
              <a:t>dipidana</a:t>
            </a:r>
            <a:r>
              <a:rPr lang="en-US" dirty="0" smtClean="0"/>
              <a:t> </a:t>
            </a:r>
            <a:r>
              <a:rPr lang="en-US" dirty="0" err="1" smtClean="0"/>
              <a:t>denda</a:t>
            </a:r>
            <a:r>
              <a:rPr lang="en-US" dirty="0" smtClean="0"/>
              <a:t> paling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35.000.000.000 (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puluh</a:t>
            </a:r>
            <a:r>
              <a:rPr lang="en-US" dirty="0" smtClean="0"/>
              <a:t> lima </a:t>
            </a:r>
            <a:r>
              <a:rPr lang="en-US" dirty="0" err="1" smtClean="0"/>
              <a:t>milyar</a:t>
            </a:r>
            <a:r>
              <a:rPr lang="en-US" dirty="0" smtClean="0"/>
              <a:t> rupiah)</a:t>
            </a:r>
          </a:p>
          <a:p>
            <a:pPr marL="502920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22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1143000"/>
          </a:xfrm>
        </p:spPr>
        <p:txBody>
          <a:bodyPr/>
          <a:lstStyle/>
          <a:p>
            <a:r>
              <a:rPr lang="en-US" dirty="0" smtClean="0"/>
              <a:t>KEBIJAKAN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4348" y="731520"/>
            <a:ext cx="7715304" cy="363358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SNI </a:t>
            </a:r>
          </a:p>
          <a:p>
            <a:pPr marL="265113" indent="0">
              <a:buNone/>
            </a:pPr>
            <a:r>
              <a:rPr lang="id-ID" dirty="0" smtClean="0"/>
              <a:t>S</a:t>
            </a:r>
            <a:r>
              <a:rPr lang="en-US" dirty="0" err="1" smtClean="0"/>
              <a:t>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Indonesia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smtClean="0"/>
              <a:t>Indonesia</a:t>
            </a:r>
            <a:endParaRPr lang="id-ID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OKPO</a:t>
            </a:r>
          </a:p>
          <a:p>
            <a:pPr marL="265113" indent="0">
              <a:buNone/>
            </a:pPr>
            <a:r>
              <a:rPr lang="en-US" dirty="0" err="1" smtClean="0"/>
              <a:t>Otoritas</a:t>
            </a:r>
            <a:r>
              <a:rPr lang="en-US" dirty="0" smtClean="0"/>
              <a:t> </a:t>
            </a:r>
            <a:r>
              <a:rPr lang="en-US" dirty="0" err="1" smtClean="0"/>
              <a:t>Kompeten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Eselon</a:t>
            </a:r>
            <a:r>
              <a:rPr lang="en-US" dirty="0" smtClean="0"/>
              <a:t> II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,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,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Kehutanan</a:t>
            </a:r>
            <a:r>
              <a:rPr lang="en-US" dirty="0" smtClean="0"/>
              <a:t>,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Kelautan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Perikanan</a:t>
            </a:r>
            <a:r>
              <a:rPr lang="en-US" dirty="0" smtClean="0"/>
              <a:t>,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Perindustrian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BPOM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4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YENI\Pictures\SAWAH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357166"/>
            <a:ext cx="8143932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6512511" cy="1143000"/>
          </a:xfrm>
        </p:spPr>
        <p:txBody>
          <a:bodyPr/>
          <a:lstStyle/>
          <a:p>
            <a:r>
              <a:rPr lang="id-ID" dirty="0" smtClean="0"/>
              <a:t> </a:t>
            </a:r>
            <a:r>
              <a:rPr lang="en-US" dirty="0" smtClean="0"/>
              <a:t>KEBIJAKAN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8662" y="731520"/>
            <a:ext cx="6357982" cy="3474720"/>
          </a:xfrm>
        </p:spPr>
        <p:txBody>
          <a:bodyPr/>
          <a:lstStyle/>
          <a:p>
            <a:r>
              <a:rPr lang="en-US" dirty="0" err="1" smtClean="0"/>
              <a:t>Kepmenpan</a:t>
            </a:r>
            <a:r>
              <a:rPr lang="en-US" dirty="0" smtClean="0"/>
              <a:t> RI No. 584/</a:t>
            </a:r>
            <a:r>
              <a:rPr lang="en-US" dirty="0" err="1" smtClean="0"/>
              <a:t>kpts</a:t>
            </a:r>
            <a:r>
              <a:rPr lang="en-US" dirty="0" smtClean="0"/>
              <a:t>/OT.050/10/2015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Seribu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dirty="0" smtClean="0">
                <a:sym typeface="Wingdings" pitchFamily="2" charset="2"/>
              </a:rPr>
              <a:t>  </a:t>
            </a:r>
            <a:r>
              <a:rPr lang="en-US" dirty="0" err="1" smtClean="0">
                <a:sym typeface="Wingdings" pitchFamily="2" charset="2"/>
              </a:rPr>
              <a:t>Seribu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Organik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		      </a:t>
            </a:r>
            <a:r>
              <a:rPr lang="en-US" dirty="0" err="1" smtClean="0">
                <a:sym typeface="Wingdings" pitchFamily="2" charset="2"/>
              </a:rPr>
              <a:t>Nawacita</a:t>
            </a:r>
            <a:r>
              <a:rPr lang="en-US" dirty="0" smtClean="0">
                <a:sym typeface="Wingdings" pitchFamily="2" charset="2"/>
              </a:rPr>
              <a:t> (2019)</a:t>
            </a:r>
          </a:p>
          <a:p>
            <a:pPr marL="4572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Dirjen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Tanaman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:	600  </a:t>
            </a:r>
            <a:r>
              <a:rPr lang="en-US" dirty="0" err="1" smtClean="0">
                <a:sym typeface="Wingdings" pitchFamily="2" charset="2"/>
              </a:rPr>
              <a:t>Desa</a:t>
            </a:r>
            <a:endParaRPr lang="en-US" dirty="0" smtClean="0">
              <a:sym typeface="Wingdings" pitchFamily="2" charset="2"/>
            </a:endParaRPr>
          </a:p>
          <a:p>
            <a:pPr marL="4572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Dirjen</a:t>
            </a:r>
            <a:r>
              <a:rPr lang="en-US" dirty="0" smtClean="0">
                <a:sym typeface="Wingdings" pitchFamily="2" charset="2"/>
              </a:rPr>
              <a:t> 	</a:t>
            </a:r>
            <a:r>
              <a:rPr lang="en-US" dirty="0" err="1" smtClean="0">
                <a:sym typeface="Wingdings" pitchFamily="2" charset="2"/>
              </a:rPr>
              <a:t>Hortikutura</a:t>
            </a:r>
            <a:r>
              <a:rPr lang="en-US" dirty="0" smtClean="0">
                <a:sym typeface="Wingdings" pitchFamily="2" charset="2"/>
              </a:rPr>
              <a:t>	    :	250  </a:t>
            </a:r>
            <a:r>
              <a:rPr lang="en-US" dirty="0" err="1" smtClean="0">
                <a:sym typeface="Wingdings" pitchFamily="2" charset="2"/>
              </a:rPr>
              <a:t>Desa</a:t>
            </a:r>
            <a:endParaRPr lang="en-US" dirty="0" smtClean="0">
              <a:sym typeface="Wingdings" pitchFamily="2" charset="2"/>
            </a:endParaRPr>
          </a:p>
          <a:p>
            <a:pPr marL="4572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Dirjen</a:t>
            </a:r>
            <a:r>
              <a:rPr lang="en-US" dirty="0" smtClean="0">
                <a:sym typeface="Wingdings" pitchFamily="2" charset="2"/>
              </a:rPr>
              <a:t>  Perkebunan	    :	150  </a:t>
            </a:r>
            <a:r>
              <a:rPr lang="en-US" dirty="0" err="1" smtClean="0">
                <a:sym typeface="Wingdings" pitchFamily="2" charset="2"/>
              </a:rPr>
              <a:t>Desa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24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25144"/>
            <a:ext cx="6512511" cy="1143000"/>
          </a:xfrm>
        </p:spPr>
        <p:txBody>
          <a:bodyPr/>
          <a:lstStyle/>
          <a:p>
            <a:r>
              <a:rPr lang="en-US" dirty="0" smtClean="0"/>
              <a:t>KENDALA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786" y="731520"/>
            <a:ext cx="7572428" cy="384960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Rendahnya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SPO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SNI</a:t>
            </a:r>
          </a:p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sulitnya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bersertifikat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di </a:t>
            </a:r>
            <a:r>
              <a:rPr lang="en-US" dirty="0" err="1" smtClean="0"/>
              <a:t>pasaran</a:t>
            </a:r>
            <a:endParaRPr lang="en-US" dirty="0" smtClean="0"/>
          </a:p>
          <a:p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mengolah</a:t>
            </a:r>
            <a:r>
              <a:rPr lang="en-US" dirty="0" smtClean="0"/>
              <a:t>/</a:t>
            </a:r>
            <a:r>
              <a:rPr lang="en-US" dirty="0" err="1" smtClean="0"/>
              <a:t>membuat</a:t>
            </a:r>
            <a:r>
              <a:rPr lang="en-US" dirty="0" smtClean="0"/>
              <a:t>/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stigma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berorganik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mengancam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0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Apa itu pertanian organik? - Prodi Magister Agribisnis Terbaik di Sum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56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5214950"/>
            <a:ext cx="6512511" cy="1143000"/>
          </a:xfrm>
        </p:spPr>
        <p:txBody>
          <a:bodyPr/>
          <a:lstStyle/>
          <a:p>
            <a:r>
              <a:rPr lang="id-ID" sz="3200" dirty="0" smtClean="0"/>
              <a:t>TUJUAN JANGKA PANJANG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357166"/>
          <a:ext cx="7358082" cy="448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2" name="AutoShape 2" descr="Sistem Pertanian Organik Banyak di Minati Masyarakat Modern - Sipoden  Offi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696063"/>
            <a:ext cx="6512511" cy="1143000"/>
          </a:xfrm>
        </p:spPr>
        <p:txBody>
          <a:bodyPr/>
          <a:lstStyle/>
          <a:p>
            <a:r>
              <a:rPr lang="en-US" sz="3200" dirty="0" smtClean="0"/>
              <a:t>TUJUAN JANGKA PANJANG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4497680"/>
          </a:xfrm>
        </p:spPr>
        <p:txBody>
          <a:bodyPr>
            <a:normAutofit fontScale="77500" lnSpcReduction="20000"/>
          </a:bodyPr>
          <a:lstStyle/>
          <a:p>
            <a:pPr marL="502920" indent="-457200">
              <a:buAutoNum type="alphaLcPeriod"/>
            </a:pP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Memasyarakatkan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budi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mepertahankan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produktifitas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ketergantungan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yang </a:t>
            </a:r>
            <a:r>
              <a:rPr lang="en-US" dirty="0" err="1" smtClean="0"/>
              <a:t>berharga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konversi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air,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erosi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tan</a:t>
            </a:r>
            <a:r>
              <a:rPr lang="id-ID" dirty="0" smtClean="0"/>
              <a:t>a</a:t>
            </a:r>
            <a:r>
              <a:rPr lang="en-US" dirty="0" smtClean="0"/>
              <a:t>h yang </a:t>
            </a:r>
            <a:r>
              <a:rPr lang="en-US" dirty="0" err="1" smtClean="0"/>
              <a:t>intensif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produk-produk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pestisida</a:t>
            </a:r>
            <a:r>
              <a:rPr lang="en-US" dirty="0" smtClean="0"/>
              <a:t>,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pupuk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502920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67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YENI\Pictures\SAWAH.jpeg"/>
          <p:cNvPicPr>
            <a:picLocks noChangeAspect="1" noChangeArrowheads="1"/>
          </p:cNvPicPr>
          <p:nvPr/>
        </p:nvPicPr>
        <p:blipFill>
          <a:blip r:embed="rId2"/>
          <a:srcRect l="11168"/>
          <a:stretch>
            <a:fillRect/>
          </a:stretch>
        </p:blipFill>
        <p:spPr bwMode="auto">
          <a:xfrm>
            <a:off x="214282" y="214290"/>
            <a:ext cx="8643998" cy="4916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429264"/>
            <a:ext cx="6512511" cy="1143000"/>
          </a:xfrm>
        </p:spPr>
        <p:txBody>
          <a:bodyPr/>
          <a:lstStyle/>
          <a:p>
            <a:r>
              <a:rPr lang="id-ID" sz="3200" dirty="0" smtClean="0"/>
              <a:t>TUJUAN JANGKA PENDEK</a:t>
            </a:r>
            <a:endParaRPr lang="id-ID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3143240" y="642918"/>
          <a:ext cx="6400800" cy="412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4" name="AutoShape 2" descr="Sistem Pertanian Organik Banyak di Minati Masyarakat Modern - Sipoden  Offi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76" name="AutoShape 4" descr="Sistem Pertanian Organik Banyak di Minati Masyarakat Modern - Sipoden  Offi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6512511" cy="1143000"/>
          </a:xfrm>
        </p:spPr>
        <p:txBody>
          <a:bodyPr/>
          <a:lstStyle/>
          <a:p>
            <a:r>
              <a:rPr lang="en-US" sz="3200" dirty="0" smtClean="0"/>
              <a:t>TUJUAN JANGKA PENDEK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58" y="731520"/>
            <a:ext cx="8286808" cy="4353664"/>
          </a:xfrm>
        </p:spPr>
        <p:txBody>
          <a:bodyPr>
            <a:normAutofit fontScale="92500"/>
          </a:bodyPr>
          <a:lstStyle/>
          <a:p>
            <a:pPr marL="502920" indent="-457200">
              <a:buAutoNum type="alphaLcPeriod"/>
            </a:pPr>
            <a:r>
              <a:rPr lang="en-US" dirty="0" err="1" smtClean="0"/>
              <a:t>Ikut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mensuks</a:t>
            </a:r>
            <a:r>
              <a:rPr lang="id-ID" dirty="0" smtClean="0"/>
              <a:t>es</a:t>
            </a:r>
            <a:r>
              <a:rPr lang="en-US" dirty="0" err="1" smtClean="0"/>
              <a:t>kan</a:t>
            </a:r>
            <a:r>
              <a:rPr lang="en-US" dirty="0" smtClean="0"/>
              <a:t> program </a:t>
            </a:r>
            <a:r>
              <a:rPr lang="en-US" dirty="0" err="1" smtClean="0"/>
              <a:t>pengentasan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ketersediaan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yang </a:t>
            </a:r>
            <a:r>
              <a:rPr lang="en-US" dirty="0" err="1" smtClean="0"/>
              <a:t>sempit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agribisnis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menjalain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pengusaha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residu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petani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budi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pencaharian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sampingan</a:t>
            </a:r>
            <a:r>
              <a:rPr lang="en-US" dirty="0" smtClean="0"/>
              <a:t> yang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meningktakan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marL="502920" indent="-457200">
              <a:buAutoNum type="alphaLcPeriod"/>
            </a:pP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melestarikan</a:t>
            </a:r>
            <a:r>
              <a:rPr lang="en-US" dirty="0" smtClean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7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929198"/>
            <a:ext cx="6512511" cy="1143000"/>
          </a:xfrm>
        </p:spPr>
        <p:txBody>
          <a:bodyPr/>
          <a:lstStyle/>
          <a:p>
            <a:r>
              <a:rPr lang="en-US" dirty="0" smtClean="0"/>
              <a:t>TUGAS PERTEMUAN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502920" indent="-457200">
              <a:buAutoNum type="arabicPeriod"/>
            </a:pPr>
            <a:r>
              <a:rPr lang="en-US" sz="2400" dirty="0" smtClean="0"/>
              <a:t>PENJELASAN TENTANG LOGO ORGANIK INDONESIA !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BERIKAN CONTOH PRODUK YANG MENGGUNAKAN LOGO ORGANIK TERSEBUT !</a:t>
            </a:r>
          </a:p>
          <a:p>
            <a:pPr marL="502920" indent="-457200">
              <a:buAutoNum type="arabicPeriod"/>
            </a:pPr>
            <a:r>
              <a:rPr lang="en-US" sz="2400" dirty="0" smtClean="0"/>
              <a:t>DIKUMPULKAN MINGGU DEPAN </a:t>
            </a:r>
            <a:r>
              <a:rPr lang="id-ID" sz="2400" dirty="0" smtClean="0"/>
              <a:t>by EMAIL </a:t>
            </a:r>
            <a:r>
              <a:rPr lang="en-US" sz="2400" dirty="0" smtClean="0"/>
              <a:t>!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7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r>
              <a:rPr lang="en-US" dirty="0" smtClean="0"/>
              <a:t>PERTANIAN  ORGANIK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64704"/>
            <a:ext cx="3346450" cy="388843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764704"/>
            <a:ext cx="3346450" cy="3888432"/>
          </a:xfrm>
        </p:spPr>
      </p:pic>
    </p:spTree>
    <p:extLst>
      <p:ext uri="{BB962C8B-B14F-4D97-AF65-F5344CB8AC3E}">
        <p14:creationId xmlns:p14="http://schemas.microsoft.com/office/powerpoint/2010/main" xmlns="" val="2644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085184"/>
            <a:ext cx="6512511" cy="1143000"/>
          </a:xfrm>
        </p:spPr>
        <p:txBody>
          <a:bodyPr/>
          <a:lstStyle/>
          <a:p>
            <a:r>
              <a:rPr lang="en-US" dirty="0" smtClean="0"/>
              <a:t>PERTANIAN  ORGANIK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903218"/>
            <a:ext cx="3346450" cy="374991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908720"/>
            <a:ext cx="3346450" cy="3744415"/>
          </a:xfrm>
        </p:spPr>
      </p:pic>
    </p:spTree>
    <p:extLst>
      <p:ext uri="{BB962C8B-B14F-4D97-AF65-F5344CB8AC3E}">
        <p14:creationId xmlns:p14="http://schemas.microsoft.com/office/powerpoint/2010/main" xmlns="" val="8502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512511" cy="1143000"/>
          </a:xfrm>
        </p:spPr>
        <p:txBody>
          <a:bodyPr/>
          <a:lstStyle/>
          <a:p>
            <a:r>
              <a:rPr lang="en-US" dirty="0" smtClean="0"/>
              <a:t>PERTANIAN  ORGANIK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36712"/>
            <a:ext cx="3346450" cy="40324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836712"/>
            <a:ext cx="3346450" cy="4032448"/>
          </a:xfrm>
        </p:spPr>
      </p:pic>
    </p:spTree>
    <p:extLst>
      <p:ext uri="{BB962C8B-B14F-4D97-AF65-F5344CB8AC3E}">
        <p14:creationId xmlns:p14="http://schemas.microsoft.com/office/powerpoint/2010/main" xmlns="" val="25724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941168"/>
            <a:ext cx="6512511" cy="1143000"/>
          </a:xfrm>
        </p:spPr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849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di Indonesia  :</a:t>
            </a:r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a.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b. </a:t>
            </a:r>
            <a:r>
              <a:rPr lang="en-US" dirty="0" err="1" smtClean="0"/>
              <a:t>Ekonomi</a:t>
            </a:r>
            <a:endParaRPr lang="en-US" dirty="0" smtClean="0"/>
          </a:p>
          <a:p>
            <a:pPr marL="36576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c. </a:t>
            </a:r>
            <a:r>
              <a:rPr lang="en-US" dirty="0" err="1" smtClean="0"/>
              <a:t>Sosial</a:t>
            </a:r>
            <a:r>
              <a:rPr lang="en-US" dirty="0" smtClean="0"/>
              <a:t> / </a:t>
            </a:r>
            <a:r>
              <a:rPr lang="en-US" dirty="0" err="1" smtClean="0"/>
              <a:t>Kesehatan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di Indonesia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mengedepankan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“</a:t>
            </a:r>
            <a:r>
              <a:rPr lang="en-US" dirty="0" err="1" smtClean="0"/>
              <a:t>lingkungan</a:t>
            </a:r>
            <a:r>
              <a:rPr lang="en-US" dirty="0" smtClean="0"/>
              <a:t>”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i="1" dirty="0" smtClean="0"/>
              <a:t>mind set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pelakunya</a:t>
            </a:r>
            <a:r>
              <a:rPr lang="en-US" dirty="0" smtClean="0"/>
              <a:t>, </a:t>
            </a:r>
            <a:r>
              <a:rPr lang="en-US" dirty="0" err="1" smtClean="0"/>
              <a:t>gerakan</a:t>
            </a:r>
            <a:r>
              <a:rPr lang="en-US" dirty="0" smtClean="0"/>
              <a:t>  REVOLUSI HIJAU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7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YENI\Pictures\SAWA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42862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797152"/>
            <a:ext cx="6512511" cy="1224136"/>
          </a:xfrm>
        </p:spPr>
        <p:txBody>
          <a:bodyPr/>
          <a:lstStyle/>
          <a:p>
            <a:r>
              <a:rPr lang="en-US" dirty="0" smtClean="0"/>
              <a:t>RESIDU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93023089"/>
              </p:ext>
            </p:extLst>
          </p:nvPr>
        </p:nvGraphicFramePr>
        <p:xfrm>
          <a:off x="1142976" y="1214422"/>
          <a:ext cx="7000924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089"/>
                <a:gridCol w="1181389"/>
                <a:gridCol w="1281446"/>
              </a:tblGrid>
              <a:tr h="5680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r>
                        <a:rPr lang="id-ID" sz="1600" dirty="0" smtClean="0"/>
                        <a:t>ahan</a:t>
                      </a:r>
                      <a:r>
                        <a:rPr lang="en-US" sz="1600" baseline="0" dirty="0" smtClean="0"/>
                        <a:t> Org</a:t>
                      </a:r>
                      <a:r>
                        <a:rPr lang="id-ID" sz="1600" baseline="0" dirty="0" smtClean="0"/>
                        <a:t>a</a:t>
                      </a:r>
                      <a:r>
                        <a:rPr lang="en-US" sz="1600" baseline="0" dirty="0" smtClean="0"/>
                        <a:t>n</a:t>
                      </a:r>
                      <a:r>
                        <a:rPr lang="id-ID" sz="1600" baseline="0" dirty="0" smtClean="0"/>
                        <a:t>ik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Keperluan</a:t>
                      </a:r>
                      <a:endParaRPr lang="en-US" sz="1600" dirty="0"/>
                    </a:p>
                  </a:txBody>
                  <a:tcPr/>
                </a:tc>
              </a:tr>
              <a:tr h="568008">
                <a:tc>
                  <a:txBody>
                    <a:bodyPr/>
                    <a:lstStyle/>
                    <a:p>
                      <a:r>
                        <a:rPr lang="en-US" dirty="0" smtClean="0"/>
                        <a:t>60% Area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pertanian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kering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baseline="0" dirty="0" err="1" smtClean="0"/>
                        <a:t>Jawa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2%</a:t>
                      </a:r>
                      <a:endParaRPr lang="en-US" dirty="0"/>
                    </a:p>
                  </a:txBody>
                  <a:tcPr/>
                </a:tc>
              </a:tr>
              <a:tr h="568008">
                <a:tc>
                  <a:txBody>
                    <a:bodyPr/>
                    <a:lstStyle/>
                    <a:p>
                      <a:r>
                        <a:rPr lang="en-US" dirty="0" smtClean="0"/>
                        <a:t>65%  </a:t>
                      </a:r>
                      <a:r>
                        <a:rPr lang="en-US" dirty="0" err="1" smtClean="0"/>
                        <a:t>Lahan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pertanian</a:t>
                      </a:r>
                      <a:r>
                        <a:rPr lang="en-US" dirty="0" smtClean="0"/>
                        <a:t> di 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8008"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pertanian</a:t>
                      </a:r>
                      <a:r>
                        <a:rPr lang="en-US" baseline="0" dirty="0" smtClean="0"/>
                        <a:t> di 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2 -3 %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68008">
                <a:tc>
                  <a:txBody>
                    <a:bodyPr/>
                    <a:lstStyle/>
                    <a:p>
                      <a:r>
                        <a:rPr lang="en-US" dirty="0" smtClean="0"/>
                        <a:t>6%  </a:t>
                      </a:r>
                      <a:r>
                        <a:rPr lang="en-US" dirty="0" err="1" smtClean="0"/>
                        <a:t>Lahan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pertanian</a:t>
                      </a:r>
                      <a:r>
                        <a:rPr lang="en-US" dirty="0" smtClean="0"/>
                        <a:t> di Indonesia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86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pa itu pertanian organik? - Prodi Magister Agribisnis Terbaik di Sum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56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1472" y="714356"/>
            <a:ext cx="5572164" cy="37862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Cara “</a:t>
            </a:r>
            <a:r>
              <a:rPr lang="en-US" dirty="0" err="1" smtClean="0">
                <a:solidFill>
                  <a:schemeClr val="bg1"/>
                </a:solidFill>
              </a:rPr>
              <a:t>bertani</a:t>
            </a:r>
            <a:r>
              <a:rPr lang="en-US" dirty="0" smtClean="0">
                <a:solidFill>
                  <a:schemeClr val="bg1"/>
                </a:solidFill>
              </a:rPr>
              <a:t>” yang </a:t>
            </a:r>
            <a:r>
              <a:rPr lang="en-US" dirty="0" err="1" smtClean="0">
                <a:solidFill>
                  <a:schemeClr val="bg1"/>
                </a:solidFill>
              </a:rPr>
              <a:t>organis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sehingga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ditonjolkanadalah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sikap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pelakunya</a:t>
            </a:r>
            <a:r>
              <a:rPr lang="en-US" dirty="0" smtClean="0">
                <a:solidFill>
                  <a:schemeClr val="bg1"/>
                </a:solidFill>
              </a:rPr>
              <a:t> / </a:t>
            </a:r>
            <a:r>
              <a:rPr lang="en-US" dirty="0" err="1" smtClean="0">
                <a:solidFill>
                  <a:schemeClr val="bg1"/>
                </a:solidFill>
              </a:rPr>
              <a:t>petani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organis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Yang </a:t>
            </a:r>
            <a:r>
              <a:rPr lang="en-US" dirty="0" err="1" smtClean="0">
                <a:solidFill>
                  <a:schemeClr val="bg1"/>
                </a:solidFill>
              </a:rPr>
              <a:t>disertifikasi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bukanlah</a:t>
            </a:r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dirty="0" err="1" smtClean="0">
                <a:solidFill>
                  <a:schemeClr val="bg1"/>
                </a:solidFill>
              </a:rPr>
              <a:t>produk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akhir</a:t>
            </a:r>
            <a:r>
              <a:rPr lang="en-US" dirty="0" smtClean="0">
                <a:solidFill>
                  <a:schemeClr val="bg1"/>
                </a:solidFill>
              </a:rPr>
              <a:t>”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hasil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bertani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namun</a:t>
            </a:r>
            <a:r>
              <a:rPr lang="en-US" dirty="0" smtClean="0">
                <a:solidFill>
                  <a:schemeClr val="bg1"/>
                </a:solidFill>
              </a:rPr>
              <a:t> “proses”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menghasilkan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produk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tersebut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3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13176"/>
            <a:ext cx="6512511" cy="862032"/>
          </a:xfrm>
        </p:spPr>
        <p:txBody>
          <a:bodyPr/>
          <a:lstStyle/>
          <a:p>
            <a:r>
              <a:rPr lang="en-US" dirty="0" smtClean="0"/>
              <a:t>LEMBAGA SERTIFIKASI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16733709"/>
              </p:ext>
            </p:extLst>
          </p:nvPr>
        </p:nvGraphicFramePr>
        <p:xfrm>
          <a:off x="1143000" y="731838"/>
          <a:ext cx="731743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848"/>
                <a:gridCol w="5256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Kode</a:t>
                      </a:r>
                      <a:r>
                        <a:rPr lang="en-US" dirty="0" smtClean="0"/>
                        <a:t>  LSO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Lembaga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Sertifikasi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LSO-001-IDN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Sucofindo</a:t>
                      </a:r>
                      <a:r>
                        <a:rPr lang="en-US" dirty="0" smtClean="0"/>
                        <a:t> (Jakarta)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LSO-002-IDN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Agung</a:t>
                      </a:r>
                      <a:r>
                        <a:rPr lang="en-US" dirty="0" smtClean="0"/>
                        <a:t> Lestari  (Jakarta)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LSO-003-IND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INOFICE – Indonesia Organic Farming Certification  (Bogor)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LSO-004-IND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LSO  Sumatera Barat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LSO-005-IND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Lembaga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Sertifikat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Seloliman</a:t>
                      </a:r>
                      <a:r>
                        <a:rPr lang="en-US" dirty="0" smtClean="0"/>
                        <a:t>  (</a:t>
                      </a:r>
                      <a:r>
                        <a:rPr lang="en-US" dirty="0" err="1" smtClean="0"/>
                        <a:t>Mojokerto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LSO-006-IND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Biocert</a:t>
                      </a:r>
                      <a:r>
                        <a:rPr lang="en-US" dirty="0" smtClean="0"/>
                        <a:t>  (Bogor)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LSO-007-IND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Persada</a:t>
                      </a:r>
                      <a:r>
                        <a:rPr lang="en-US" dirty="0" smtClean="0"/>
                        <a:t>  (Yogyakarta)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LSO-008-IND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Sustanaible</a:t>
                      </a:r>
                      <a:r>
                        <a:rPr lang="en-US" dirty="0" smtClean="0"/>
                        <a:t> Development</a:t>
                      </a:r>
                      <a:r>
                        <a:rPr lang="en-US" baseline="0" dirty="0" smtClean="0"/>
                        <a:t> Services  (</a:t>
                      </a:r>
                      <a:r>
                        <a:rPr lang="en-US" baseline="0" dirty="0" err="1" smtClean="0"/>
                        <a:t>jember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9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040603"/>
            <a:ext cx="3968794" cy="3968794"/>
          </a:xfrm>
        </p:spPr>
      </p:pic>
    </p:spTree>
    <p:extLst>
      <p:ext uri="{BB962C8B-B14F-4D97-AF65-F5344CB8AC3E}">
        <p14:creationId xmlns:p14="http://schemas.microsoft.com/office/powerpoint/2010/main" xmlns="" val="13443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627</Words>
  <Application>Microsoft Office PowerPoint</Application>
  <PresentationFormat>On-screen Show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SISTEM PERTANIAN ORGANIK</vt:lpstr>
      <vt:lpstr>PERTANIAN  ORGANIK</vt:lpstr>
      <vt:lpstr>PERTANIAN  ORGANIK</vt:lpstr>
      <vt:lpstr>PERTANIAN  ORGANIK</vt:lpstr>
      <vt:lpstr>PENGERTIAN</vt:lpstr>
      <vt:lpstr>RESIDU</vt:lpstr>
      <vt:lpstr>PENGERTIAN</vt:lpstr>
      <vt:lpstr>LEMBAGA SERTIFIKASI</vt:lpstr>
      <vt:lpstr>LOGO</vt:lpstr>
      <vt:lpstr>SANKSI</vt:lpstr>
      <vt:lpstr>KEBIJAKAN</vt:lpstr>
      <vt:lpstr> KEBIJAKAN </vt:lpstr>
      <vt:lpstr>KENDALA</vt:lpstr>
      <vt:lpstr>TUJUAN JANGKA PANJANG</vt:lpstr>
      <vt:lpstr>TUJUAN JANGKA PANJANG</vt:lpstr>
      <vt:lpstr>TUJUAN JANGKA PENDEK</vt:lpstr>
      <vt:lpstr>TUJUAN JANGKA PENDEK</vt:lpstr>
      <vt:lpstr>TUGAS PERTEMUAN 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PERTANIAN ORGANIK</dc:title>
  <dc:creator>unmer.surabay4</dc:creator>
  <cp:lastModifiedBy>YENI</cp:lastModifiedBy>
  <cp:revision>15</cp:revision>
  <dcterms:created xsi:type="dcterms:W3CDTF">2017-02-27T09:02:34Z</dcterms:created>
  <dcterms:modified xsi:type="dcterms:W3CDTF">2022-03-10T04:17:52Z</dcterms:modified>
</cp:coreProperties>
</file>