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11.png"/><Relationship Id="rId1" Type="http://schemas.openxmlformats.org/officeDocument/2006/relationships/image" Target="../media/image101.jpeg"/><Relationship Id="rId4" Type="http://schemas.openxmlformats.org/officeDocument/2006/relationships/image" Target="../media/image13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C427BB-F306-4FE0-B2AA-FEB95697C5F2}" type="doc">
      <dgm:prSet loTypeId="urn:microsoft.com/office/officeart/2005/8/layout/vList3#1" loCatId="picture" qsTypeId="urn:microsoft.com/office/officeart/2005/8/quickstyle/simple1" qsCatId="simple" csTypeId="urn:microsoft.com/office/officeart/2005/8/colors/colorful1#1" csCatId="colorful" phldr="1"/>
      <dgm:spPr/>
    </dgm:pt>
    <dgm:pt modelId="{71309FED-A7A4-4528-A776-25C647B77B91}">
      <dgm:prSet phldrT="[Text]"/>
      <dgm:spPr/>
      <dgm:t>
        <a:bodyPr/>
        <a:lstStyle/>
        <a:p>
          <a:pPr algn="r"/>
          <a:r>
            <a:rPr lang="en-US" dirty="0" err="1" smtClean="0">
              <a:solidFill>
                <a:schemeClr val="tx1"/>
              </a:solidFill>
            </a:rPr>
            <a:t>Pilih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bidang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yg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diminati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dihasrati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punya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pengetahuan</a:t>
          </a:r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1F825C4E-7129-427E-9039-72EFF1673C77}" type="parTrans" cxnId="{E87B6DBB-7B34-40F8-9E20-C363A5DB03F0}">
      <dgm:prSet/>
      <dgm:spPr/>
      <dgm:t>
        <a:bodyPr/>
        <a:lstStyle/>
        <a:p>
          <a:pPr algn="r"/>
          <a:endParaRPr lang="en-US"/>
        </a:p>
      </dgm:t>
    </dgm:pt>
    <dgm:pt modelId="{518C44E5-5F4D-4A6A-940A-16C7FA1E29C0}" type="sibTrans" cxnId="{E87B6DBB-7B34-40F8-9E20-C363A5DB03F0}">
      <dgm:prSet/>
      <dgm:spPr/>
      <dgm:t>
        <a:bodyPr/>
        <a:lstStyle/>
        <a:p>
          <a:pPr algn="r"/>
          <a:endParaRPr lang="en-US"/>
        </a:p>
      </dgm:t>
    </dgm:pt>
    <dgm:pt modelId="{67CB4B3C-EAA9-4902-B157-509E1CBF9AE9}">
      <dgm:prSet phldrT="[Text]"/>
      <dgm:spPr/>
      <dgm:t>
        <a:bodyPr/>
        <a:lstStyle/>
        <a:p>
          <a:pPr algn="r"/>
          <a:r>
            <a:rPr lang="en-US" dirty="0" err="1" smtClean="0">
              <a:solidFill>
                <a:schemeClr val="tx1"/>
              </a:solidFill>
            </a:rPr>
            <a:t>Perluas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perbanyak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jaringan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bisnis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pertemanan</a:t>
          </a:r>
          <a:endParaRPr lang="en-US" dirty="0">
            <a:solidFill>
              <a:schemeClr val="tx1"/>
            </a:solidFill>
          </a:endParaRPr>
        </a:p>
      </dgm:t>
    </dgm:pt>
    <dgm:pt modelId="{6151D48A-8C79-4A0E-81DD-5DD7BB724E98}" type="parTrans" cxnId="{B3B70458-C25D-4E59-9329-40321B1B0DE5}">
      <dgm:prSet/>
      <dgm:spPr/>
      <dgm:t>
        <a:bodyPr/>
        <a:lstStyle/>
        <a:p>
          <a:pPr algn="r"/>
          <a:endParaRPr lang="en-US"/>
        </a:p>
      </dgm:t>
    </dgm:pt>
    <dgm:pt modelId="{FC646911-C321-4434-99D6-04F14D86AE8D}" type="sibTrans" cxnId="{B3B70458-C25D-4E59-9329-40321B1B0DE5}">
      <dgm:prSet/>
      <dgm:spPr/>
      <dgm:t>
        <a:bodyPr/>
        <a:lstStyle/>
        <a:p>
          <a:pPr algn="r"/>
          <a:endParaRPr lang="en-US"/>
        </a:p>
      </dgm:t>
    </dgm:pt>
    <dgm:pt modelId="{EF708D80-73AA-4F1A-BBB0-EE970A448E90}">
      <dgm:prSet phldrT="[Text]"/>
      <dgm:spPr/>
      <dgm:t>
        <a:bodyPr/>
        <a:lstStyle/>
        <a:p>
          <a:pPr algn="r"/>
          <a:r>
            <a:rPr lang="en-US" dirty="0" err="1" smtClean="0">
              <a:solidFill>
                <a:schemeClr val="tx1"/>
              </a:solidFill>
            </a:rPr>
            <a:t>Pilih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keunikan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nilai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unggul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dalam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produk</a:t>
          </a:r>
          <a:r>
            <a:rPr lang="en-US" dirty="0" smtClean="0">
              <a:solidFill>
                <a:schemeClr val="tx1"/>
              </a:solidFill>
            </a:rPr>
            <a:t> / </a:t>
          </a:r>
          <a:r>
            <a:rPr lang="en-US" dirty="0" err="1" smtClean="0">
              <a:solidFill>
                <a:schemeClr val="tx1"/>
              </a:solidFill>
            </a:rPr>
            <a:t>jasa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anda</a:t>
          </a:r>
          <a:endParaRPr lang="en-US" dirty="0">
            <a:solidFill>
              <a:schemeClr val="tx1"/>
            </a:solidFill>
          </a:endParaRPr>
        </a:p>
      </dgm:t>
    </dgm:pt>
    <dgm:pt modelId="{C26C4101-87A8-49D5-AAD6-259FD9D850B5}" type="parTrans" cxnId="{ADDC0493-A597-4D09-BEF3-EEC07D99FE89}">
      <dgm:prSet/>
      <dgm:spPr/>
      <dgm:t>
        <a:bodyPr/>
        <a:lstStyle/>
        <a:p>
          <a:pPr algn="r"/>
          <a:endParaRPr lang="en-US"/>
        </a:p>
      </dgm:t>
    </dgm:pt>
    <dgm:pt modelId="{1100413C-F5F4-4ED7-9DE9-34171E4817C5}" type="sibTrans" cxnId="{ADDC0493-A597-4D09-BEF3-EEC07D99FE89}">
      <dgm:prSet/>
      <dgm:spPr/>
      <dgm:t>
        <a:bodyPr/>
        <a:lstStyle/>
        <a:p>
          <a:pPr algn="r"/>
          <a:endParaRPr lang="en-US"/>
        </a:p>
      </dgm:t>
    </dgm:pt>
    <dgm:pt modelId="{14D12EB9-3ABC-4772-8544-4C8FA885975C}">
      <dgm:prSet phldrT="[Text]"/>
      <dgm:spPr/>
      <dgm:t>
        <a:bodyPr/>
        <a:lstStyle/>
        <a:p>
          <a:pPr algn="r"/>
          <a:r>
            <a:rPr lang="en-US" dirty="0" err="1" smtClean="0">
              <a:solidFill>
                <a:schemeClr val="tx1"/>
              </a:solidFill>
            </a:rPr>
            <a:t>Menjaga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kredibiltas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atau</a:t>
          </a:r>
          <a:r>
            <a:rPr lang="en-US" dirty="0" smtClean="0">
              <a:solidFill>
                <a:schemeClr val="tx1"/>
              </a:solidFill>
            </a:rPr>
            <a:t> brand image </a:t>
          </a:r>
          <a:r>
            <a:rPr lang="en-US" dirty="0" err="1" smtClean="0">
              <a:solidFill>
                <a:schemeClr val="tx1"/>
              </a:solidFill>
            </a:rPr>
            <a:t>produk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anda</a:t>
          </a:r>
          <a:endParaRPr lang="en-US" dirty="0">
            <a:solidFill>
              <a:schemeClr val="tx1"/>
            </a:solidFill>
          </a:endParaRPr>
        </a:p>
      </dgm:t>
    </dgm:pt>
    <dgm:pt modelId="{490A2520-0DCF-4D52-B1FF-D45F8CACEACF}" type="parTrans" cxnId="{07323BC9-5779-495B-9326-F37AE437E00D}">
      <dgm:prSet/>
      <dgm:spPr/>
      <dgm:t>
        <a:bodyPr/>
        <a:lstStyle/>
        <a:p>
          <a:pPr algn="r"/>
          <a:endParaRPr lang="en-US"/>
        </a:p>
      </dgm:t>
    </dgm:pt>
    <dgm:pt modelId="{96464499-70B6-4657-810B-01912077B1FA}" type="sibTrans" cxnId="{07323BC9-5779-495B-9326-F37AE437E00D}">
      <dgm:prSet/>
      <dgm:spPr/>
      <dgm:t>
        <a:bodyPr/>
        <a:lstStyle/>
        <a:p>
          <a:pPr algn="r"/>
          <a:endParaRPr lang="en-US"/>
        </a:p>
      </dgm:t>
    </dgm:pt>
    <dgm:pt modelId="{08C35538-0812-4F4D-9212-A30C7D660340}" type="pres">
      <dgm:prSet presAssocID="{34C427BB-F306-4FE0-B2AA-FEB95697C5F2}" presName="linearFlow" presStyleCnt="0">
        <dgm:presLayoutVars>
          <dgm:dir/>
          <dgm:resizeHandles val="exact"/>
        </dgm:presLayoutVars>
      </dgm:prSet>
      <dgm:spPr/>
    </dgm:pt>
    <dgm:pt modelId="{A5ACB150-D185-4296-81D1-373802239DF6}" type="pres">
      <dgm:prSet presAssocID="{71309FED-A7A4-4528-A776-25C647B77B91}" presName="composite" presStyleCnt="0"/>
      <dgm:spPr/>
    </dgm:pt>
    <dgm:pt modelId="{2D9EC1B2-B748-4EDC-AEAA-EF09DD55FA2A}" type="pres">
      <dgm:prSet presAssocID="{71309FED-A7A4-4528-A776-25C647B77B91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AF80AA6D-F595-4AF4-9E24-F2025B68AEBC}" type="pres">
      <dgm:prSet presAssocID="{71309FED-A7A4-4528-A776-25C647B77B9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B5328-7F8A-4C21-88F1-1A33942575B5}" type="pres">
      <dgm:prSet presAssocID="{518C44E5-5F4D-4A6A-940A-16C7FA1E29C0}" presName="spacing" presStyleCnt="0"/>
      <dgm:spPr/>
    </dgm:pt>
    <dgm:pt modelId="{DD049887-F487-4BA6-9605-89FC16473A28}" type="pres">
      <dgm:prSet presAssocID="{67CB4B3C-EAA9-4902-B157-509E1CBF9AE9}" presName="composite" presStyleCnt="0"/>
      <dgm:spPr/>
    </dgm:pt>
    <dgm:pt modelId="{27D83D98-A288-459C-95CC-DA5E76D7DB16}" type="pres">
      <dgm:prSet presAssocID="{67CB4B3C-EAA9-4902-B157-509E1CBF9AE9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6000" r="-36000"/>
          </a:stretch>
        </a:blipFill>
      </dgm:spPr>
    </dgm:pt>
    <dgm:pt modelId="{3702D641-8BB6-4565-9063-89CC5B1E2CB9}" type="pres">
      <dgm:prSet presAssocID="{67CB4B3C-EAA9-4902-B157-509E1CBF9AE9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8D1AB9D-9CD9-4828-BB9D-163632F654E3}" type="pres">
      <dgm:prSet presAssocID="{FC646911-C321-4434-99D6-04F14D86AE8D}" presName="spacing" presStyleCnt="0"/>
      <dgm:spPr/>
    </dgm:pt>
    <dgm:pt modelId="{27536E77-3980-4794-9E42-819A46F7F49B}" type="pres">
      <dgm:prSet presAssocID="{EF708D80-73AA-4F1A-BBB0-EE970A448E90}" presName="composite" presStyleCnt="0"/>
      <dgm:spPr/>
    </dgm:pt>
    <dgm:pt modelId="{CB9ECCD6-2464-42E0-9496-728EA80854BC}" type="pres">
      <dgm:prSet presAssocID="{EF708D80-73AA-4F1A-BBB0-EE970A448E90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</dgm:spPr>
    </dgm:pt>
    <dgm:pt modelId="{D8DB6FD7-2BDE-47F5-876F-C0938E9CA1A8}" type="pres">
      <dgm:prSet presAssocID="{EF708D80-73AA-4F1A-BBB0-EE970A448E90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B013B56-89E5-45D4-B2C8-193C2618FC07}" type="pres">
      <dgm:prSet presAssocID="{1100413C-F5F4-4ED7-9DE9-34171E4817C5}" presName="spacing" presStyleCnt="0"/>
      <dgm:spPr/>
    </dgm:pt>
    <dgm:pt modelId="{0B5CCE1B-B1D1-489C-86A9-9EBCC50676B1}" type="pres">
      <dgm:prSet presAssocID="{14D12EB9-3ABC-4772-8544-4C8FA885975C}" presName="composite" presStyleCnt="0"/>
      <dgm:spPr/>
    </dgm:pt>
    <dgm:pt modelId="{18861193-A4FA-4BAE-9496-28EBD171ADD4}" type="pres">
      <dgm:prSet presAssocID="{14D12EB9-3ABC-4772-8544-4C8FA885975C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</dgm:spPr>
    </dgm:pt>
    <dgm:pt modelId="{4C8198C2-E2CC-4625-8D36-64205249D940}" type="pres">
      <dgm:prSet presAssocID="{14D12EB9-3ABC-4772-8544-4C8FA885975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B70458-C25D-4E59-9329-40321B1B0DE5}" srcId="{34C427BB-F306-4FE0-B2AA-FEB95697C5F2}" destId="{67CB4B3C-EAA9-4902-B157-509E1CBF9AE9}" srcOrd="1" destOrd="0" parTransId="{6151D48A-8C79-4A0E-81DD-5DD7BB724E98}" sibTransId="{FC646911-C321-4434-99D6-04F14D86AE8D}"/>
    <dgm:cxn modelId="{ADDC0493-A597-4D09-BEF3-EEC07D99FE89}" srcId="{34C427BB-F306-4FE0-B2AA-FEB95697C5F2}" destId="{EF708D80-73AA-4F1A-BBB0-EE970A448E90}" srcOrd="2" destOrd="0" parTransId="{C26C4101-87A8-49D5-AAD6-259FD9D850B5}" sibTransId="{1100413C-F5F4-4ED7-9DE9-34171E4817C5}"/>
    <dgm:cxn modelId="{0C60BF0E-B07D-42C5-8D7D-D57456B3E82C}" type="presOf" srcId="{71309FED-A7A4-4528-A776-25C647B77B91}" destId="{AF80AA6D-F595-4AF4-9E24-F2025B68AEBC}" srcOrd="0" destOrd="0" presId="urn:microsoft.com/office/officeart/2005/8/layout/vList3#1"/>
    <dgm:cxn modelId="{07323BC9-5779-495B-9326-F37AE437E00D}" srcId="{34C427BB-F306-4FE0-B2AA-FEB95697C5F2}" destId="{14D12EB9-3ABC-4772-8544-4C8FA885975C}" srcOrd="3" destOrd="0" parTransId="{490A2520-0DCF-4D52-B1FF-D45F8CACEACF}" sibTransId="{96464499-70B6-4657-810B-01912077B1FA}"/>
    <dgm:cxn modelId="{E03C4922-2733-4100-BB59-49C7AE90B79D}" type="presOf" srcId="{14D12EB9-3ABC-4772-8544-4C8FA885975C}" destId="{4C8198C2-E2CC-4625-8D36-64205249D940}" srcOrd="0" destOrd="0" presId="urn:microsoft.com/office/officeart/2005/8/layout/vList3#1"/>
    <dgm:cxn modelId="{EECEC195-0ED8-4C3A-B5E0-0426D58F0AAE}" type="presOf" srcId="{EF708D80-73AA-4F1A-BBB0-EE970A448E90}" destId="{D8DB6FD7-2BDE-47F5-876F-C0938E9CA1A8}" srcOrd="0" destOrd="0" presId="urn:microsoft.com/office/officeart/2005/8/layout/vList3#1"/>
    <dgm:cxn modelId="{0AB88412-498F-4C47-AAE7-AA27013A9A5B}" type="presOf" srcId="{34C427BB-F306-4FE0-B2AA-FEB95697C5F2}" destId="{08C35538-0812-4F4D-9212-A30C7D660340}" srcOrd="0" destOrd="0" presId="urn:microsoft.com/office/officeart/2005/8/layout/vList3#1"/>
    <dgm:cxn modelId="{E87B6DBB-7B34-40F8-9E20-C363A5DB03F0}" srcId="{34C427BB-F306-4FE0-B2AA-FEB95697C5F2}" destId="{71309FED-A7A4-4528-A776-25C647B77B91}" srcOrd="0" destOrd="0" parTransId="{1F825C4E-7129-427E-9039-72EFF1673C77}" sibTransId="{518C44E5-5F4D-4A6A-940A-16C7FA1E29C0}"/>
    <dgm:cxn modelId="{FE0516F9-4653-4610-949A-AA7D9C06AD9F}" type="presOf" srcId="{67CB4B3C-EAA9-4902-B157-509E1CBF9AE9}" destId="{3702D641-8BB6-4565-9063-89CC5B1E2CB9}" srcOrd="0" destOrd="0" presId="urn:microsoft.com/office/officeart/2005/8/layout/vList3#1"/>
    <dgm:cxn modelId="{E52E8CB4-B98D-4BB3-AA8D-120B6E7D9A05}" type="presParOf" srcId="{08C35538-0812-4F4D-9212-A30C7D660340}" destId="{A5ACB150-D185-4296-81D1-373802239DF6}" srcOrd="0" destOrd="0" presId="urn:microsoft.com/office/officeart/2005/8/layout/vList3#1"/>
    <dgm:cxn modelId="{31B70459-F6AE-4B85-9A60-6D5900F726D8}" type="presParOf" srcId="{A5ACB150-D185-4296-81D1-373802239DF6}" destId="{2D9EC1B2-B748-4EDC-AEAA-EF09DD55FA2A}" srcOrd="0" destOrd="0" presId="urn:microsoft.com/office/officeart/2005/8/layout/vList3#1"/>
    <dgm:cxn modelId="{8B2D15DD-7F41-446A-8062-5EDB095D3532}" type="presParOf" srcId="{A5ACB150-D185-4296-81D1-373802239DF6}" destId="{AF80AA6D-F595-4AF4-9E24-F2025B68AEBC}" srcOrd="1" destOrd="0" presId="urn:microsoft.com/office/officeart/2005/8/layout/vList3#1"/>
    <dgm:cxn modelId="{E0FA0550-2919-457C-A48C-F9DE5F625F6A}" type="presParOf" srcId="{08C35538-0812-4F4D-9212-A30C7D660340}" destId="{806B5328-7F8A-4C21-88F1-1A33942575B5}" srcOrd="1" destOrd="0" presId="urn:microsoft.com/office/officeart/2005/8/layout/vList3#1"/>
    <dgm:cxn modelId="{82B6FA35-F680-4DCE-9EB5-D0968CF860FC}" type="presParOf" srcId="{08C35538-0812-4F4D-9212-A30C7D660340}" destId="{DD049887-F487-4BA6-9605-89FC16473A28}" srcOrd="2" destOrd="0" presId="urn:microsoft.com/office/officeart/2005/8/layout/vList3#1"/>
    <dgm:cxn modelId="{8C767C29-7A56-401F-A726-4E5569D5EF4A}" type="presParOf" srcId="{DD049887-F487-4BA6-9605-89FC16473A28}" destId="{27D83D98-A288-459C-95CC-DA5E76D7DB16}" srcOrd="0" destOrd="0" presId="urn:microsoft.com/office/officeart/2005/8/layout/vList3#1"/>
    <dgm:cxn modelId="{DA40414C-F294-45B1-AEAB-3D1E4F81763A}" type="presParOf" srcId="{DD049887-F487-4BA6-9605-89FC16473A28}" destId="{3702D641-8BB6-4565-9063-89CC5B1E2CB9}" srcOrd="1" destOrd="0" presId="urn:microsoft.com/office/officeart/2005/8/layout/vList3#1"/>
    <dgm:cxn modelId="{C88D1F6B-CBD7-455E-8D91-23689DA131A1}" type="presParOf" srcId="{08C35538-0812-4F4D-9212-A30C7D660340}" destId="{78D1AB9D-9CD9-4828-BB9D-163632F654E3}" srcOrd="3" destOrd="0" presId="urn:microsoft.com/office/officeart/2005/8/layout/vList3#1"/>
    <dgm:cxn modelId="{94FFC3AC-7E25-4524-82FC-791705FFDD3D}" type="presParOf" srcId="{08C35538-0812-4F4D-9212-A30C7D660340}" destId="{27536E77-3980-4794-9E42-819A46F7F49B}" srcOrd="4" destOrd="0" presId="urn:microsoft.com/office/officeart/2005/8/layout/vList3#1"/>
    <dgm:cxn modelId="{87BF0013-C3D2-4698-A5C7-9EDD27FC5180}" type="presParOf" srcId="{27536E77-3980-4794-9E42-819A46F7F49B}" destId="{CB9ECCD6-2464-42E0-9496-728EA80854BC}" srcOrd="0" destOrd="0" presId="urn:microsoft.com/office/officeart/2005/8/layout/vList3#1"/>
    <dgm:cxn modelId="{65B10022-70B9-4612-9BF4-D2B8C60604A0}" type="presParOf" srcId="{27536E77-3980-4794-9E42-819A46F7F49B}" destId="{D8DB6FD7-2BDE-47F5-876F-C0938E9CA1A8}" srcOrd="1" destOrd="0" presId="urn:microsoft.com/office/officeart/2005/8/layout/vList3#1"/>
    <dgm:cxn modelId="{11D65195-E7F4-4372-9E23-C6335562EC3E}" type="presParOf" srcId="{08C35538-0812-4F4D-9212-A30C7D660340}" destId="{DB013B56-89E5-45D4-B2C8-193C2618FC07}" srcOrd="5" destOrd="0" presId="urn:microsoft.com/office/officeart/2005/8/layout/vList3#1"/>
    <dgm:cxn modelId="{2871EC82-AD54-478E-9A51-D51F91BC09F9}" type="presParOf" srcId="{08C35538-0812-4F4D-9212-A30C7D660340}" destId="{0B5CCE1B-B1D1-489C-86A9-9EBCC50676B1}" srcOrd="6" destOrd="0" presId="urn:microsoft.com/office/officeart/2005/8/layout/vList3#1"/>
    <dgm:cxn modelId="{1F847A1B-E157-4407-9FA0-2A3513CF299A}" type="presParOf" srcId="{0B5CCE1B-B1D1-489C-86A9-9EBCC50676B1}" destId="{18861193-A4FA-4BAE-9496-28EBD171ADD4}" srcOrd="0" destOrd="0" presId="urn:microsoft.com/office/officeart/2005/8/layout/vList3#1"/>
    <dgm:cxn modelId="{215EC2DF-DFA6-4172-9ED1-F1EF10A1EF78}" type="presParOf" srcId="{0B5CCE1B-B1D1-489C-86A9-9EBCC50676B1}" destId="{4C8198C2-E2CC-4625-8D36-64205249D94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2A7D7F-7921-441B-BBEC-9C86366ECC90}" type="doc">
      <dgm:prSet loTypeId="urn:microsoft.com/office/officeart/2005/8/layout/vList3#2" loCatId="list" qsTypeId="urn:microsoft.com/office/officeart/2005/8/quickstyle/simple1" qsCatId="simple" csTypeId="urn:microsoft.com/office/officeart/2005/8/colors/colorful1#2" csCatId="colorful" phldr="1"/>
      <dgm:spPr/>
    </dgm:pt>
    <dgm:pt modelId="{7397EAA3-7418-4498-BCA4-BE292E481509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Ramen burger</a:t>
          </a:r>
          <a:endParaRPr lang="en-US" sz="3200" dirty="0">
            <a:solidFill>
              <a:schemeClr val="tx1"/>
            </a:solidFill>
          </a:endParaRPr>
        </a:p>
      </dgm:t>
    </dgm:pt>
    <dgm:pt modelId="{5C95E9ED-AC3C-48F6-96D4-623CB5CE64A3}" type="parTrans" cxnId="{E1950F61-0ADA-43C6-B971-0F12EADACB23}">
      <dgm:prSet/>
      <dgm:spPr/>
      <dgm:t>
        <a:bodyPr/>
        <a:lstStyle/>
        <a:p>
          <a:endParaRPr lang="en-US"/>
        </a:p>
      </dgm:t>
    </dgm:pt>
    <dgm:pt modelId="{D789CAAA-3219-47B5-94C9-8DE77213E999}" type="sibTrans" cxnId="{E1950F61-0ADA-43C6-B971-0F12EADACB23}">
      <dgm:prSet/>
      <dgm:spPr/>
      <dgm:t>
        <a:bodyPr/>
        <a:lstStyle/>
        <a:p>
          <a:endParaRPr lang="en-US"/>
        </a:p>
      </dgm:t>
    </dgm:pt>
    <dgm:pt modelId="{8A4EC26B-27DD-4CEC-93C6-21047D9FDB2F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</a:rPr>
            <a:t>Bubur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Bayi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Sehat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endParaRPr lang="en-US" sz="3200" dirty="0">
            <a:solidFill>
              <a:schemeClr val="tx1"/>
            </a:solidFill>
          </a:endParaRPr>
        </a:p>
      </dgm:t>
    </dgm:pt>
    <dgm:pt modelId="{D997BBA7-DA21-4A34-8833-267908DF0011}" type="parTrans" cxnId="{EAC10AF7-594B-4042-9D7C-C969912374D7}">
      <dgm:prSet/>
      <dgm:spPr/>
      <dgm:t>
        <a:bodyPr/>
        <a:lstStyle/>
        <a:p>
          <a:endParaRPr lang="en-US"/>
        </a:p>
      </dgm:t>
    </dgm:pt>
    <dgm:pt modelId="{67BBD2BC-4388-450D-B23D-48D4A880B4A1}" type="sibTrans" cxnId="{EAC10AF7-594B-4042-9D7C-C969912374D7}">
      <dgm:prSet/>
      <dgm:spPr/>
      <dgm:t>
        <a:bodyPr/>
        <a:lstStyle/>
        <a:p>
          <a:endParaRPr lang="en-US"/>
        </a:p>
      </dgm:t>
    </dgm:pt>
    <dgm:pt modelId="{56CB18C4-A2E3-4B34-BD27-0C3BA6C3A85A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</a:rPr>
            <a:t>Puding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anak</a:t>
          </a:r>
          <a:endParaRPr lang="en-US" sz="3200" dirty="0">
            <a:solidFill>
              <a:schemeClr val="tx1"/>
            </a:solidFill>
          </a:endParaRPr>
        </a:p>
      </dgm:t>
    </dgm:pt>
    <dgm:pt modelId="{0D61B809-FED5-4EDD-8CFB-01CB19E5D0CB}" type="parTrans" cxnId="{8486D6BC-86BE-4B4C-9E82-F97D6EE18230}">
      <dgm:prSet/>
      <dgm:spPr/>
      <dgm:t>
        <a:bodyPr/>
        <a:lstStyle/>
        <a:p>
          <a:endParaRPr lang="en-US"/>
        </a:p>
      </dgm:t>
    </dgm:pt>
    <dgm:pt modelId="{9BFA78B9-FCC3-4F67-B0EC-AC4112B248F8}" type="sibTrans" cxnId="{8486D6BC-86BE-4B4C-9E82-F97D6EE18230}">
      <dgm:prSet/>
      <dgm:spPr/>
      <dgm:t>
        <a:bodyPr/>
        <a:lstStyle/>
        <a:p>
          <a:endParaRPr lang="en-US"/>
        </a:p>
      </dgm:t>
    </dgm:pt>
    <dgm:pt modelId="{1C24D54D-88B3-49D6-9EC4-87DAA2DB91C3}" type="pres">
      <dgm:prSet presAssocID="{752A7D7F-7921-441B-BBEC-9C86366ECC90}" presName="linearFlow" presStyleCnt="0">
        <dgm:presLayoutVars>
          <dgm:dir/>
          <dgm:resizeHandles val="exact"/>
        </dgm:presLayoutVars>
      </dgm:prSet>
      <dgm:spPr/>
    </dgm:pt>
    <dgm:pt modelId="{2CB6AC2B-BE8B-4869-B99D-71306BBAC5AC}" type="pres">
      <dgm:prSet presAssocID="{7397EAA3-7418-4498-BCA4-BE292E481509}" presName="composite" presStyleCnt="0"/>
      <dgm:spPr/>
    </dgm:pt>
    <dgm:pt modelId="{BACAB47E-C802-4CD9-BE6B-6F115A1370B7}" type="pres">
      <dgm:prSet presAssocID="{7397EAA3-7418-4498-BCA4-BE292E481509}" presName="imgShp" presStyleLbl="fgImgPlace1" presStyleIdx="0" presStyleCnt="3" custScaleX="1750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</dgm:spPr>
    </dgm:pt>
    <dgm:pt modelId="{EBA84B8F-D0EE-489B-8A62-4D2B79AD9F89}" type="pres">
      <dgm:prSet presAssocID="{7397EAA3-7418-4498-BCA4-BE292E48150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4AA929-31F9-4CFC-BF8E-C9BC0533F2CC}" type="pres">
      <dgm:prSet presAssocID="{D789CAAA-3219-47B5-94C9-8DE77213E999}" presName="spacing" presStyleCnt="0"/>
      <dgm:spPr/>
    </dgm:pt>
    <dgm:pt modelId="{2DF7EF39-65F0-4881-9C25-7EE75B19AF82}" type="pres">
      <dgm:prSet presAssocID="{8A4EC26B-27DD-4CEC-93C6-21047D9FDB2F}" presName="composite" presStyleCnt="0"/>
      <dgm:spPr/>
    </dgm:pt>
    <dgm:pt modelId="{367E8F64-3783-4B64-AB51-70B31002D58E}" type="pres">
      <dgm:prSet presAssocID="{8A4EC26B-27DD-4CEC-93C6-21047D9FDB2F}" presName="imgShp" presStyleLbl="fgImgPlace1" presStyleIdx="1" presStyleCnt="3" custScaleX="17176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4000" r="-24000"/>
          </a:stretch>
        </a:blipFill>
      </dgm:spPr>
    </dgm:pt>
    <dgm:pt modelId="{9954B5E6-54DA-4E00-9B3E-3852A24DD98E}" type="pres">
      <dgm:prSet presAssocID="{8A4EC26B-27DD-4CEC-93C6-21047D9FDB2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B93EA7B-F479-4C2D-AE48-A4DD26CFCA2D}" type="pres">
      <dgm:prSet presAssocID="{67BBD2BC-4388-450D-B23D-48D4A880B4A1}" presName="spacing" presStyleCnt="0"/>
      <dgm:spPr/>
    </dgm:pt>
    <dgm:pt modelId="{75442194-7972-4A1F-895B-35A9CF964F6A}" type="pres">
      <dgm:prSet presAssocID="{56CB18C4-A2E3-4B34-BD27-0C3BA6C3A85A}" presName="composite" presStyleCnt="0"/>
      <dgm:spPr/>
    </dgm:pt>
    <dgm:pt modelId="{815C6AD9-671B-4636-B122-58D7154F5B7A}" type="pres">
      <dgm:prSet presAssocID="{56CB18C4-A2E3-4B34-BD27-0C3BA6C3A85A}" presName="imgShp" presStyleLbl="fgImgPlace1" presStyleIdx="2" presStyleCnt="3" custScaleX="17048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</dgm:spPr>
    </dgm:pt>
    <dgm:pt modelId="{428584D0-367D-4829-A6EF-E75BAC6A83A6}" type="pres">
      <dgm:prSet presAssocID="{56CB18C4-A2E3-4B34-BD27-0C3BA6C3A85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6F032EC-BE6F-4361-BBC0-213DE5A198BA}" type="presOf" srcId="{8A4EC26B-27DD-4CEC-93C6-21047D9FDB2F}" destId="{9954B5E6-54DA-4E00-9B3E-3852A24DD98E}" srcOrd="0" destOrd="0" presId="urn:microsoft.com/office/officeart/2005/8/layout/vList3#2"/>
    <dgm:cxn modelId="{EAC10AF7-594B-4042-9D7C-C969912374D7}" srcId="{752A7D7F-7921-441B-BBEC-9C86366ECC90}" destId="{8A4EC26B-27DD-4CEC-93C6-21047D9FDB2F}" srcOrd="1" destOrd="0" parTransId="{D997BBA7-DA21-4A34-8833-267908DF0011}" sibTransId="{67BBD2BC-4388-450D-B23D-48D4A880B4A1}"/>
    <dgm:cxn modelId="{8486D6BC-86BE-4B4C-9E82-F97D6EE18230}" srcId="{752A7D7F-7921-441B-BBEC-9C86366ECC90}" destId="{56CB18C4-A2E3-4B34-BD27-0C3BA6C3A85A}" srcOrd="2" destOrd="0" parTransId="{0D61B809-FED5-4EDD-8CFB-01CB19E5D0CB}" sibTransId="{9BFA78B9-FCC3-4F67-B0EC-AC4112B248F8}"/>
    <dgm:cxn modelId="{F1723E71-05CC-43DF-89B2-11F3AF41E446}" type="presOf" srcId="{56CB18C4-A2E3-4B34-BD27-0C3BA6C3A85A}" destId="{428584D0-367D-4829-A6EF-E75BAC6A83A6}" srcOrd="0" destOrd="0" presId="urn:microsoft.com/office/officeart/2005/8/layout/vList3#2"/>
    <dgm:cxn modelId="{E1950F61-0ADA-43C6-B971-0F12EADACB23}" srcId="{752A7D7F-7921-441B-BBEC-9C86366ECC90}" destId="{7397EAA3-7418-4498-BCA4-BE292E481509}" srcOrd="0" destOrd="0" parTransId="{5C95E9ED-AC3C-48F6-96D4-623CB5CE64A3}" sibTransId="{D789CAAA-3219-47B5-94C9-8DE77213E999}"/>
    <dgm:cxn modelId="{D6C27B68-633D-4D8F-BF79-473E2B1D4111}" type="presOf" srcId="{752A7D7F-7921-441B-BBEC-9C86366ECC90}" destId="{1C24D54D-88B3-49D6-9EC4-87DAA2DB91C3}" srcOrd="0" destOrd="0" presId="urn:microsoft.com/office/officeart/2005/8/layout/vList3#2"/>
    <dgm:cxn modelId="{FD61B326-7B40-4601-9364-E964A130651D}" type="presOf" srcId="{7397EAA3-7418-4498-BCA4-BE292E481509}" destId="{EBA84B8F-D0EE-489B-8A62-4D2B79AD9F89}" srcOrd="0" destOrd="0" presId="urn:microsoft.com/office/officeart/2005/8/layout/vList3#2"/>
    <dgm:cxn modelId="{14C4D18C-3E61-40A3-9480-BE414CFDC381}" type="presParOf" srcId="{1C24D54D-88B3-49D6-9EC4-87DAA2DB91C3}" destId="{2CB6AC2B-BE8B-4869-B99D-71306BBAC5AC}" srcOrd="0" destOrd="0" presId="urn:microsoft.com/office/officeart/2005/8/layout/vList3#2"/>
    <dgm:cxn modelId="{F142488C-0029-499E-B604-EBDBD9C5494F}" type="presParOf" srcId="{2CB6AC2B-BE8B-4869-B99D-71306BBAC5AC}" destId="{BACAB47E-C802-4CD9-BE6B-6F115A1370B7}" srcOrd="0" destOrd="0" presId="urn:microsoft.com/office/officeart/2005/8/layout/vList3#2"/>
    <dgm:cxn modelId="{57D3D436-8E31-4604-AF9E-7668C037A30E}" type="presParOf" srcId="{2CB6AC2B-BE8B-4869-B99D-71306BBAC5AC}" destId="{EBA84B8F-D0EE-489B-8A62-4D2B79AD9F89}" srcOrd="1" destOrd="0" presId="urn:microsoft.com/office/officeart/2005/8/layout/vList3#2"/>
    <dgm:cxn modelId="{3A5D2F75-13A8-48A4-B56E-1A7D5E0FC761}" type="presParOf" srcId="{1C24D54D-88B3-49D6-9EC4-87DAA2DB91C3}" destId="{8E4AA929-31F9-4CFC-BF8E-C9BC0533F2CC}" srcOrd="1" destOrd="0" presId="urn:microsoft.com/office/officeart/2005/8/layout/vList3#2"/>
    <dgm:cxn modelId="{7779B5CF-BC67-4E15-BA04-CCFA0085244F}" type="presParOf" srcId="{1C24D54D-88B3-49D6-9EC4-87DAA2DB91C3}" destId="{2DF7EF39-65F0-4881-9C25-7EE75B19AF82}" srcOrd="2" destOrd="0" presId="urn:microsoft.com/office/officeart/2005/8/layout/vList3#2"/>
    <dgm:cxn modelId="{1AFBE0EF-1204-4813-9CED-2799770E6760}" type="presParOf" srcId="{2DF7EF39-65F0-4881-9C25-7EE75B19AF82}" destId="{367E8F64-3783-4B64-AB51-70B31002D58E}" srcOrd="0" destOrd="0" presId="urn:microsoft.com/office/officeart/2005/8/layout/vList3#2"/>
    <dgm:cxn modelId="{D02D99CA-1BFA-4D08-8E58-2E7C8BE03649}" type="presParOf" srcId="{2DF7EF39-65F0-4881-9C25-7EE75B19AF82}" destId="{9954B5E6-54DA-4E00-9B3E-3852A24DD98E}" srcOrd="1" destOrd="0" presId="urn:microsoft.com/office/officeart/2005/8/layout/vList3#2"/>
    <dgm:cxn modelId="{B9C24EFC-2AF8-4EAA-8E8B-372B79C58592}" type="presParOf" srcId="{1C24D54D-88B3-49D6-9EC4-87DAA2DB91C3}" destId="{FB93EA7B-F479-4C2D-AE48-A4DD26CFCA2D}" srcOrd="3" destOrd="0" presId="urn:microsoft.com/office/officeart/2005/8/layout/vList3#2"/>
    <dgm:cxn modelId="{038224FE-7ED9-4E3D-923A-785630C6AF84}" type="presParOf" srcId="{1C24D54D-88B3-49D6-9EC4-87DAA2DB91C3}" destId="{75442194-7972-4A1F-895B-35A9CF964F6A}" srcOrd="4" destOrd="0" presId="urn:microsoft.com/office/officeart/2005/8/layout/vList3#2"/>
    <dgm:cxn modelId="{62EEF49E-E393-4CDF-9D6D-92603B3C46E3}" type="presParOf" srcId="{75442194-7972-4A1F-895B-35A9CF964F6A}" destId="{815C6AD9-671B-4636-B122-58D7154F5B7A}" srcOrd="0" destOrd="0" presId="urn:microsoft.com/office/officeart/2005/8/layout/vList3#2"/>
    <dgm:cxn modelId="{144F1984-D9CE-4E95-A85D-6F2357EFEAE8}" type="presParOf" srcId="{75442194-7972-4A1F-895B-35A9CF964F6A}" destId="{428584D0-367D-4829-A6EF-E75BAC6A83A6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FDD573-8678-44B2-B9F8-567742BCE7E9}" type="doc">
      <dgm:prSet loTypeId="urn:microsoft.com/office/officeart/2005/8/layout/vList3#3" loCatId="list" qsTypeId="urn:microsoft.com/office/officeart/2005/8/quickstyle/simple1" qsCatId="simple" csTypeId="urn:microsoft.com/office/officeart/2005/8/colors/colorful4" csCatId="colorful" phldr="1"/>
      <dgm:spPr/>
    </dgm:pt>
    <dgm:pt modelId="{5144C7F1-C187-41B2-88CC-9418307774E5}">
      <dgm:prSet phldrT="[Text]" custT="1"/>
      <dgm:spPr/>
      <dgm:t>
        <a:bodyPr/>
        <a:lstStyle/>
        <a:p>
          <a:pPr algn="r"/>
          <a:r>
            <a:rPr lang="en-US" sz="2400" dirty="0" err="1" smtClean="0">
              <a:solidFill>
                <a:schemeClr val="tx1"/>
              </a:solidFill>
              <a:latin typeface="Segoe UI Semibold" pitchFamily="34" charset="0"/>
            </a:rPr>
            <a:t>Peralatan</a:t>
          </a:r>
          <a:r>
            <a:rPr lang="en-US" sz="2400" dirty="0" smtClean="0">
              <a:solidFill>
                <a:schemeClr val="tx1"/>
              </a:solidFill>
              <a:latin typeface="Segoe UI Semibold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Segoe UI Semibold" pitchFamily="34" charset="0"/>
            </a:rPr>
            <a:t>dari</a:t>
          </a:r>
          <a:r>
            <a:rPr lang="en-US" sz="2400" dirty="0" smtClean="0">
              <a:solidFill>
                <a:schemeClr val="tx1"/>
              </a:solidFill>
              <a:latin typeface="Segoe UI Semibold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Segoe UI Semibold" pitchFamily="34" charset="0"/>
            </a:rPr>
            <a:t>barang</a:t>
          </a:r>
          <a:r>
            <a:rPr lang="en-US" sz="2400" dirty="0" smtClean="0">
              <a:solidFill>
                <a:schemeClr val="tx1"/>
              </a:solidFill>
              <a:latin typeface="Segoe UI Semibold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Segoe UI Semibold" pitchFamily="34" charset="0"/>
            </a:rPr>
            <a:t>bekas</a:t>
          </a:r>
          <a:endParaRPr lang="en-US" sz="2400" dirty="0">
            <a:solidFill>
              <a:schemeClr val="tx1"/>
            </a:solidFill>
            <a:latin typeface="Segoe UI Semibold" pitchFamily="34" charset="0"/>
          </a:endParaRPr>
        </a:p>
      </dgm:t>
    </dgm:pt>
    <dgm:pt modelId="{12C4E31D-38A1-473A-B66A-4C8783494C83}" type="parTrans" cxnId="{B339D7B6-6E58-42AD-A355-28E5538F909C}">
      <dgm:prSet/>
      <dgm:spPr/>
    </dgm:pt>
    <dgm:pt modelId="{EED7F7EB-8CD3-4FFA-820F-8D73D5508091}" type="sibTrans" cxnId="{B339D7B6-6E58-42AD-A355-28E5538F909C}">
      <dgm:prSet/>
      <dgm:spPr/>
    </dgm:pt>
    <dgm:pt modelId="{952256EA-DE33-421F-8FDC-399A6FD6BA93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Segoe UI Semibold" pitchFamily="34" charset="0"/>
            </a:rPr>
            <a:t>Kerajinan</a:t>
          </a:r>
          <a:r>
            <a:rPr lang="en-US" sz="2800" dirty="0" smtClean="0">
              <a:solidFill>
                <a:schemeClr val="tx1"/>
              </a:solidFill>
              <a:latin typeface="Segoe UI Semibold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Segoe UI Semibold" pitchFamily="34" charset="0"/>
            </a:rPr>
            <a:t>Kain</a:t>
          </a:r>
          <a:r>
            <a:rPr lang="en-US" sz="2800" dirty="0" smtClean="0">
              <a:solidFill>
                <a:schemeClr val="tx1"/>
              </a:solidFill>
              <a:latin typeface="Segoe UI Semibold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Segoe UI Semibold" pitchFamily="34" charset="0"/>
            </a:rPr>
            <a:t>Fanel</a:t>
          </a:r>
          <a:endParaRPr lang="en-US" sz="2800" dirty="0">
            <a:solidFill>
              <a:schemeClr val="tx1"/>
            </a:solidFill>
            <a:latin typeface="Segoe UI Semibold" pitchFamily="34" charset="0"/>
          </a:endParaRPr>
        </a:p>
      </dgm:t>
    </dgm:pt>
    <dgm:pt modelId="{CFA931A2-9A9E-4872-B781-2C6D4E9F8299}" type="parTrans" cxnId="{FF314687-E9D5-45BB-8AAA-207F78236574}">
      <dgm:prSet/>
      <dgm:spPr/>
    </dgm:pt>
    <dgm:pt modelId="{DDE5FAC6-8891-40C9-9644-0AADF1DD466A}" type="sibTrans" cxnId="{FF314687-E9D5-45BB-8AAA-207F78236574}">
      <dgm:prSet/>
      <dgm:spPr/>
    </dgm:pt>
    <dgm:pt modelId="{CE9EC454-0C7D-4BD8-B6FA-5CA87675C9AF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Segoe UI Semibold" pitchFamily="34" charset="0"/>
            </a:rPr>
            <a:t>Tanaman</a:t>
          </a:r>
          <a:r>
            <a:rPr lang="en-US" sz="2800" dirty="0" smtClean="0">
              <a:solidFill>
                <a:schemeClr val="tx1"/>
              </a:solidFill>
              <a:latin typeface="Segoe UI Semibold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Segoe UI Semibold" pitchFamily="34" charset="0"/>
            </a:rPr>
            <a:t>Hias</a:t>
          </a:r>
          <a:endParaRPr lang="en-US" sz="2800" dirty="0">
            <a:solidFill>
              <a:schemeClr val="tx1"/>
            </a:solidFill>
            <a:latin typeface="Segoe UI Semibold" pitchFamily="34" charset="0"/>
          </a:endParaRPr>
        </a:p>
      </dgm:t>
    </dgm:pt>
    <dgm:pt modelId="{E90F33C2-A1AF-4087-9269-362D1795DD7C}" type="parTrans" cxnId="{AA3548F9-7C21-4602-8C35-EFA3776A27B1}">
      <dgm:prSet/>
      <dgm:spPr/>
    </dgm:pt>
    <dgm:pt modelId="{B42BE861-71BB-4DE8-8955-F4ECF90C7DE5}" type="sibTrans" cxnId="{AA3548F9-7C21-4602-8C35-EFA3776A27B1}">
      <dgm:prSet/>
      <dgm:spPr/>
    </dgm:pt>
    <dgm:pt modelId="{97133E67-2D7C-40B9-82D4-1C7522CC59A3}" type="pres">
      <dgm:prSet presAssocID="{4CFDD573-8678-44B2-B9F8-567742BCE7E9}" presName="linearFlow" presStyleCnt="0">
        <dgm:presLayoutVars>
          <dgm:dir/>
          <dgm:resizeHandles val="exact"/>
        </dgm:presLayoutVars>
      </dgm:prSet>
      <dgm:spPr/>
    </dgm:pt>
    <dgm:pt modelId="{F4DEF882-94B3-4569-BFCC-769B7E9DB0AE}" type="pres">
      <dgm:prSet presAssocID="{5144C7F1-C187-41B2-88CC-9418307774E5}" presName="composite" presStyleCnt="0"/>
      <dgm:spPr/>
    </dgm:pt>
    <dgm:pt modelId="{76AC9D38-30C1-44A3-AC6D-AD4966365E74}" type="pres">
      <dgm:prSet presAssocID="{5144C7F1-C187-41B2-88CC-9418307774E5}" presName="imgShp" presStyleLbl="fgImgPlace1" presStyleIdx="0" presStyleCnt="3" custScaleX="153291" custScaleY="1204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9000" r="-19000"/>
          </a:stretch>
        </a:blipFill>
      </dgm:spPr>
    </dgm:pt>
    <dgm:pt modelId="{64382524-DF31-4D1D-93BA-2C4E757E5E34}" type="pres">
      <dgm:prSet presAssocID="{5144C7F1-C187-41B2-88CC-9418307774E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A8C3C-1A8A-422D-AE3B-0CD5DE67E5BB}" type="pres">
      <dgm:prSet presAssocID="{EED7F7EB-8CD3-4FFA-820F-8D73D5508091}" presName="spacing" presStyleCnt="0"/>
      <dgm:spPr/>
    </dgm:pt>
    <dgm:pt modelId="{897C19F0-DBF6-459D-A2E8-842873C40C47}" type="pres">
      <dgm:prSet presAssocID="{952256EA-DE33-421F-8FDC-399A6FD6BA93}" presName="composite" presStyleCnt="0"/>
      <dgm:spPr/>
    </dgm:pt>
    <dgm:pt modelId="{0C4D52A2-E812-4102-AC08-813EC36AF2E5}" type="pres">
      <dgm:prSet presAssocID="{952256EA-DE33-421F-8FDC-399A6FD6BA93}" presName="imgShp" presStyleLbl="fgImgPlace1" presStyleIdx="1" presStyleCnt="3" custScaleX="162136" custScaleY="12912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US"/>
        </a:p>
      </dgm:t>
    </dgm:pt>
    <dgm:pt modelId="{EA159E19-BD39-4206-B12A-143F997600CB}" type="pres">
      <dgm:prSet presAssocID="{952256EA-DE33-421F-8FDC-399A6FD6BA9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E5871AF-EC54-46D9-A4F5-6AB734061510}" type="pres">
      <dgm:prSet presAssocID="{DDE5FAC6-8891-40C9-9644-0AADF1DD466A}" presName="spacing" presStyleCnt="0"/>
      <dgm:spPr/>
    </dgm:pt>
    <dgm:pt modelId="{B3C8FC7C-7689-49DB-AD31-3F63C9D32936}" type="pres">
      <dgm:prSet presAssocID="{CE9EC454-0C7D-4BD8-B6FA-5CA87675C9AF}" presName="composite" presStyleCnt="0"/>
      <dgm:spPr/>
    </dgm:pt>
    <dgm:pt modelId="{3714D852-86B5-4303-AFBE-E9A132D45307}" type="pres">
      <dgm:prSet presAssocID="{CE9EC454-0C7D-4BD8-B6FA-5CA87675C9AF}" presName="imgShp" presStyleLbl="fgImgPlace1" presStyleIdx="2" presStyleCnt="3" custScaleX="15536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6895FEB7-A908-42CB-8907-B7ED12E38799}" type="pres">
      <dgm:prSet presAssocID="{CE9EC454-0C7D-4BD8-B6FA-5CA87675C9A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92A0B5C-437E-4B0A-88CF-FAA14E303899}" type="presOf" srcId="{4CFDD573-8678-44B2-B9F8-567742BCE7E9}" destId="{97133E67-2D7C-40B9-82D4-1C7522CC59A3}" srcOrd="0" destOrd="0" presId="urn:microsoft.com/office/officeart/2005/8/layout/vList3#3"/>
    <dgm:cxn modelId="{B339D7B6-6E58-42AD-A355-28E5538F909C}" srcId="{4CFDD573-8678-44B2-B9F8-567742BCE7E9}" destId="{5144C7F1-C187-41B2-88CC-9418307774E5}" srcOrd="0" destOrd="0" parTransId="{12C4E31D-38A1-473A-B66A-4C8783494C83}" sibTransId="{EED7F7EB-8CD3-4FFA-820F-8D73D5508091}"/>
    <dgm:cxn modelId="{E2F86AD5-3960-41CF-B3EA-BABA8E995468}" type="presOf" srcId="{5144C7F1-C187-41B2-88CC-9418307774E5}" destId="{64382524-DF31-4D1D-93BA-2C4E757E5E34}" srcOrd="0" destOrd="0" presId="urn:microsoft.com/office/officeart/2005/8/layout/vList3#3"/>
    <dgm:cxn modelId="{AA3548F9-7C21-4602-8C35-EFA3776A27B1}" srcId="{4CFDD573-8678-44B2-B9F8-567742BCE7E9}" destId="{CE9EC454-0C7D-4BD8-B6FA-5CA87675C9AF}" srcOrd="2" destOrd="0" parTransId="{E90F33C2-A1AF-4087-9269-362D1795DD7C}" sibTransId="{B42BE861-71BB-4DE8-8955-F4ECF90C7DE5}"/>
    <dgm:cxn modelId="{FF314687-E9D5-45BB-8AAA-207F78236574}" srcId="{4CFDD573-8678-44B2-B9F8-567742BCE7E9}" destId="{952256EA-DE33-421F-8FDC-399A6FD6BA93}" srcOrd="1" destOrd="0" parTransId="{CFA931A2-9A9E-4872-B781-2C6D4E9F8299}" sibTransId="{DDE5FAC6-8891-40C9-9644-0AADF1DD466A}"/>
    <dgm:cxn modelId="{2882B014-F0A1-4928-A395-6734CF747526}" type="presOf" srcId="{952256EA-DE33-421F-8FDC-399A6FD6BA93}" destId="{EA159E19-BD39-4206-B12A-143F997600CB}" srcOrd="0" destOrd="0" presId="urn:microsoft.com/office/officeart/2005/8/layout/vList3#3"/>
    <dgm:cxn modelId="{18161BC4-4E5E-4B9A-89B8-DD2A9D0A6FC6}" type="presOf" srcId="{CE9EC454-0C7D-4BD8-B6FA-5CA87675C9AF}" destId="{6895FEB7-A908-42CB-8907-B7ED12E38799}" srcOrd="0" destOrd="0" presId="urn:microsoft.com/office/officeart/2005/8/layout/vList3#3"/>
    <dgm:cxn modelId="{2B38084E-C82E-4272-80E4-E2996F7D3D72}" type="presParOf" srcId="{97133E67-2D7C-40B9-82D4-1C7522CC59A3}" destId="{F4DEF882-94B3-4569-BFCC-769B7E9DB0AE}" srcOrd="0" destOrd="0" presId="urn:microsoft.com/office/officeart/2005/8/layout/vList3#3"/>
    <dgm:cxn modelId="{7A7EA189-50C6-4F02-BACD-67F89CAB5FD1}" type="presParOf" srcId="{F4DEF882-94B3-4569-BFCC-769B7E9DB0AE}" destId="{76AC9D38-30C1-44A3-AC6D-AD4966365E74}" srcOrd="0" destOrd="0" presId="urn:microsoft.com/office/officeart/2005/8/layout/vList3#3"/>
    <dgm:cxn modelId="{D0FD5514-E0A4-4B59-B102-050B6C3FF695}" type="presParOf" srcId="{F4DEF882-94B3-4569-BFCC-769B7E9DB0AE}" destId="{64382524-DF31-4D1D-93BA-2C4E757E5E34}" srcOrd="1" destOrd="0" presId="urn:microsoft.com/office/officeart/2005/8/layout/vList3#3"/>
    <dgm:cxn modelId="{066F7CB8-30A5-4AE4-AB98-53899F48877C}" type="presParOf" srcId="{97133E67-2D7C-40B9-82D4-1C7522CC59A3}" destId="{05FA8C3C-1A8A-422D-AE3B-0CD5DE67E5BB}" srcOrd="1" destOrd="0" presId="urn:microsoft.com/office/officeart/2005/8/layout/vList3#3"/>
    <dgm:cxn modelId="{2EF7C99E-09B2-4AD4-AC44-210F1ECE1606}" type="presParOf" srcId="{97133E67-2D7C-40B9-82D4-1C7522CC59A3}" destId="{897C19F0-DBF6-459D-A2E8-842873C40C47}" srcOrd="2" destOrd="0" presId="urn:microsoft.com/office/officeart/2005/8/layout/vList3#3"/>
    <dgm:cxn modelId="{91F0CE3C-3C5B-4487-9676-FA859D3F26A1}" type="presParOf" srcId="{897C19F0-DBF6-459D-A2E8-842873C40C47}" destId="{0C4D52A2-E812-4102-AC08-813EC36AF2E5}" srcOrd="0" destOrd="0" presId="urn:microsoft.com/office/officeart/2005/8/layout/vList3#3"/>
    <dgm:cxn modelId="{68BD972B-60F4-454E-96E3-0AE3BC410344}" type="presParOf" srcId="{897C19F0-DBF6-459D-A2E8-842873C40C47}" destId="{EA159E19-BD39-4206-B12A-143F997600CB}" srcOrd="1" destOrd="0" presId="urn:microsoft.com/office/officeart/2005/8/layout/vList3#3"/>
    <dgm:cxn modelId="{1D06DC10-597B-486E-8A51-6E91C871DE8C}" type="presParOf" srcId="{97133E67-2D7C-40B9-82D4-1C7522CC59A3}" destId="{6E5871AF-EC54-46D9-A4F5-6AB734061510}" srcOrd="3" destOrd="0" presId="urn:microsoft.com/office/officeart/2005/8/layout/vList3#3"/>
    <dgm:cxn modelId="{C9AF551E-6FEB-4BE0-BC78-9AAD082E77FB}" type="presParOf" srcId="{97133E67-2D7C-40B9-82D4-1C7522CC59A3}" destId="{B3C8FC7C-7689-49DB-AD31-3F63C9D32936}" srcOrd="4" destOrd="0" presId="urn:microsoft.com/office/officeart/2005/8/layout/vList3#3"/>
    <dgm:cxn modelId="{729A1A92-351E-40E1-B110-EA374ECD64CF}" type="presParOf" srcId="{B3C8FC7C-7689-49DB-AD31-3F63C9D32936}" destId="{3714D852-86B5-4303-AFBE-E9A132D45307}" srcOrd="0" destOrd="0" presId="urn:microsoft.com/office/officeart/2005/8/layout/vList3#3"/>
    <dgm:cxn modelId="{B3A5992C-E820-4619-A72D-D29C5DA2E248}" type="presParOf" srcId="{B3C8FC7C-7689-49DB-AD31-3F63C9D32936}" destId="{6895FEB7-A908-42CB-8907-B7ED12E38799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468802-AEF1-43FA-87C7-80745C5381BC}" type="doc">
      <dgm:prSet loTypeId="urn:microsoft.com/office/officeart/2005/8/layout/vList3#4" loCatId="list" qsTypeId="urn:microsoft.com/office/officeart/2005/8/quickstyle/simple1" qsCatId="simple" csTypeId="urn:microsoft.com/office/officeart/2005/8/colors/colorful3" csCatId="colorful" phldr="1"/>
      <dgm:spPr/>
    </dgm:pt>
    <dgm:pt modelId="{21F8A8A0-D7D8-49F8-865F-29C8D8A2086B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Segoe UI Semibold" pitchFamily="34" charset="0"/>
            </a:rPr>
            <a:t>Laundry </a:t>
          </a:r>
          <a:r>
            <a:rPr lang="en-US" sz="2800" dirty="0" err="1" smtClean="0">
              <a:solidFill>
                <a:schemeClr val="tx1"/>
              </a:solidFill>
              <a:latin typeface="Segoe UI Semibold" pitchFamily="34" charset="0"/>
            </a:rPr>
            <a:t>Rumahan</a:t>
          </a:r>
          <a:endParaRPr lang="en-US" sz="2800" dirty="0">
            <a:solidFill>
              <a:schemeClr val="tx1"/>
            </a:solidFill>
            <a:latin typeface="Segoe UI Semibold" pitchFamily="34" charset="0"/>
          </a:endParaRPr>
        </a:p>
      </dgm:t>
    </dgm:pt>
    <dgm:pt modelId="{E8B5B158-51D1-4544-BF0E-1A295F00EF6E}" type="parTrans" cxnId="{C032D0A5-5EF6-47F2-81EF-D49525C6661C}">
      <dgm:prSet/>
      <dgm:spPr/>
    </dgm:pt>
    <dgm:pt modelId="{65B4D8E8-0299-491E-A5B7-CDB9E194F4F9}" type="sibTrans" cxnId="{C032D0A5-5EF6-47F2-81EF-D49525C6661C}">
      <dgm:prSet/>
      <dgm:spPr/>
    </dgm:pt>
    <dgm:pt modelId="{78D23416-FCA9-45D4-8711-04822D1E2408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Segoe UI Semibold" pitchFamily="34" charset="0"/>
            </a:rPr>
            <a:t>Jual</a:t>
          </a:r>
          <a:r>
            <a:rPr lang="en-US" sz="2800" dirty="0" smtClean="0">
              <a:solidFill>
                <a:schemeClr val="tx1"/>
              </a:solidFill>
              <a:latin typeface="Segoe UI Semibold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Segoe UI Semibold" pitchFamily="34" charset="0"/>
            </a:rPr>
            <a:t>Pulsa</a:t>
          </a:r>
          <a:r>
            <a:rPr lang="en-US" sz="2800" dirty="0" smtClean="0">
              <a:solidFill>
                <a:schemeClr val="tx1"/>
              </a:solidFill>
              <a:latin typeface="Segoe UI Semibold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Segoe UI Semibold" pitchFamily="34" charset="0"/>
            </a:rPr>
            <a:t>Rumahan</a:t>
          </a:r>
          <a:endParaRPr lang="en-US" sz="2800" dirty="0">
            <a:solidFill>
              <a:schemeClr val="tx1"/>
            </a:solidFill>
            <a:latin typeface="Segoe UI Semibold" pitchFamily="34" charset="0"/>
          </a:endParaRPr>
        </a:p>
      </dgm:t>
    </dgm:pt>
    <dgm:pt modelId="{B0345778-1E7C-405A-8516-157FCC13B45B}" type="parTrans" cxnId="{2B4405DE-07ED-47D3-BA25-AA6EA905B890}">
      <dgm:prSet/>
      <dgm:spPr/>
    </dgm:pt>
    <dgm:pt modelId="{76A36AAE-9A0A-44B3-8855-4317B88FAFAA}" type="sibTrans" cxnId="{2B4405DE-07ED-47D3-BA25-AA6EA905B890}">
      <dgm:prSet/>
      <dgm:spPr/>
    </dgm:pt>
    <dgm:pt modelId="{58AFF352-2334-4C22-B437-C3B65B5C6183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Segoe UI Semibold" pitchFamily="34" charset="0"/>
            </a:rPr>
            <a:t>Penjahit</a:t>
          </a:r>
          <a:r>
            <a:rPr lang="en-US" sz="2800" dirty="0" smtClean="0">
              <a:solidFill>
                <a:schemeClr val="tx1"/>
              </a:solidFill>
              <a:latin typeface="Segoe UI Semibold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Segoe UI Semibold" pitchFamily="34" charset="0"/>
            </a:rPr>
            <a:t>Rumahan</a:t>
          </a:r>
          <a:endParaRPr lang="en-US" sz="2800" dirty="0">
            <a:solidFill>
              <a:schemeClr val="tx1"/>
            </a:solidFill>
            <a:latin typeface="Segoe UI Semibold" pitchFamily="34" charset="0"/>
          </a:endParaRPr>
        </a:p>
      </dgm:t>
    </dgm:pt>
    <dgm:pt modelId="{6D68835B-669B-4862-AFAA-2451F1ABC6FC}" type="parTrans" cxnId="{CA3A5AFA-A609-4CA0-8293-D08404B67B0C}">
      <dgm:prSet/>
      <dgm:spPr/>
    </dgm:pt>
    <dgm:pt modelId="{18894CEB-8404-4624-9262-F9E1D53444A1}" type="sibTrans" cxnId="{CA3A5AFA-A609-4CA0-8293-D08404B67B0C}">
      <dgm:prSet/>
      <dgm:spPr/>
    </dgm:pt>
    <dgm:pt modelId="{497B07DF-E980-42DA-B83E-5E018C4494FE}" type="pres">
      <dgm:prSet presAssocID="{42468802-AEF1-43FA-87C7-80745C5381BC}" presName="linearFlow" presStyleCnt="0">
        <dgm:presLayoutVars>
          <dgm:dir/>
          <dgm:resizeHandles val="exact"/>
        </dgm:presLayoutVars>
      </dgm:prSet>
      <dgm:spPr/>
    </dgm:pt>
    <dgm:pt modelId="{8E9DD807-9E2E-4C91-8EA7-B473B6C04829}" type="pres">
      <dgm:prSet presAssocID="{21F8A8A0-D7D8-49F8-865F-29C8D8A2086B}" presName="composite" presStyleCnt="0"/>
      <dgm:spPr/>
    </dgm:pt>
    <dgm:pt modelId="{2DB5E762-7407-4942-8F0C-A05F115E4923}" type="pres">
      <dgm:prSet presAssocID="{21F8A8A0-D7D8-49F8-865F-29C8D8A2086B}" presName="imgShp" presStyleLbl="fgImgPlace1" presStyleIdx="0" presStyleCnt="3" custScaleX="1318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</dgm:spPr>
    </dgm:pt>
    <dgm:pt modelId="{B0599F38-2844-47F7-B21C-20D0F124B799}" type="pres">
      <dgm:prSet presAssocID="{21F8A8A0-D7D8-49F8-865F-29C8D8A2086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C980850-47E4-439A-A80B-708EB40F8BB8}" type="pres">
      <dgm:prSet presAssocID="{65B4D8E8-0299-491E-A5B7-CDB9E194F4F9}" presName="spacing" presStyleCnt="0"/>
      <dgm:spPr/>
    </dgm:pt>
    <dgm:pt modelId="{356BD011-8E0F-41B1-9F9A-5A545AF592E0}" type="pres">
      <dgm:prSet presAssocID="{78D23416-FCA9-45D4-8711-04822D1E2408}" presName="composite" presStyleCnt="0"/>
      <dgm:spPr/>
    </dgm:pt>
    <dgm:pt modelId="{AF4303A8-92D6-4FAA-968C-68CE0BF0A8A3}" type="pres">
      <dgm:prSet presAssocID="{78D23416-FCA9-45D4-8711-04822D1E2408}" presName="imgShp" presStyleLbl="fgImgPlace1" presStyleIdx="1" presStyleCnt="3" custScaleX="132395" custLinFactNeighborX="264" custLinFactNeighborY="175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CB51CCA4-3E4D-456E-BBAE-1AB7651E47D2}" type="pres">
      <dgm:prSet presAssocID="{78D23416-FCA9-45D4-8711-04822D1E240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61E7DB9-34B3-48E0-86C3-AF3AE43C26D8}" type="pres">
      <dgm:prSet presAssocID="{76A36AAE-9A0A-44B3-8855-4317B88FAFAA}" presName="spacing" presStyleCnt="0"/>
      <dgm:spPr/>
    </dgm:pt>
    <dgm:pt modelId="{E59674E8-2ADA-40F3-B8F8-45ABB00370DA}" type="pres">
      <dgm:prSet presAssocID="{58AFF352-2334-4C22-B437-C3B65B5C6183}" presName="composite" presStyleCnt="0"/>
      <dgm:spPr/>
    </dgm:pt>
    <dgm:pt modelId="{F9D6AE86-4BDB-4064-BDD6-DC8FCCDA146D}" type="pres">
      <dgm:prSet presAssocID="{58AFF352-2334-4C22-B437-C3B65B5C6183}" presName="imgShp" presStyleLbl="fgImgPlace1" presStyleIdx="2" presStyleCnt="3" custScaleX="14266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589AB90C-599D-47F3-A0A7-23D43DD2CFDA}" type="pres">
      <dgm:prSet presAssocID="{58AFF352-2334-4C22-B437-C3B65B5C618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C15D7A-7C2E-41B4-B6D7-AB5A8ADCEFBE}" type="presOf" srcId="{58AFF352-2334-4C22-B437-C3B65B5C6183}" destId="{589AB90C-599D-47F3-A0A7-23D43DD2CFDA}" srcOrd="0" destOrd="0" presId="urn:microsoft.com/office/officeart/2005/8/layout/vList3#4"/>
    <dgm:cxn modelId="{C032D0A5-5EF6-47F2-81EF-D49525C6661C}" srcId="{42468802-AEF1-43FA-87C7-80745C5381BC}" destId="{21F8A8A0-D7D8-49F8-865F-29C8D8A2086B}" srcOrd="0" destOrd="0" parTransId="{E8B5B158-51D1-4544-BF0E-1A295F00EF6E}" sibTransId="{65B4D8E8-0299-491E-A5B7-CDB9E194F4F9}"/>
    <dgm:cxn modelId="{2B4405DE-07ED-47D3-BA25-AA6EA905B890}" srcId="{42468802-AEF1-43FA-87C7-80745C5381BC}" destId="{78D23416-FCA9-45D4-8711-04822D1E2408}" srcOrd="1" destOrd="0" parTransId="{B0345778-1E7C-405A-8516-157FCC13B45B}" sibTransId="{76A36AAE-9A0A-44B3-8855-4317B88FAFAA}"/>
    <dgm:cxn modelId="{CA3A5AFA-A609-4CA0-8293-D08404B67B0C}" srcId="{42468802-AEF1-43FA-87C7-80745C5381BC}" destId="{58AFF352-2334-4C22-B437-C3B65B5C6183}" srcOrd="2" destOrd="0" parTransId="{6D68835B-669B-4862-AFAA-2451F1ABC6FC}" sibTransId="{18894CEB-8404-4624-9262-F9E1D53444A1}"/>
    <dgm:cxn modelId="{CF7AB82B-D4ED-4E35-8FBA-2C504E24D8D5}" type="presOf" srcId="{42468802-AEF1-43FA-87C7-80745C5381BC}" destId="{497B07DF-E980-42DA-B83E-5E018C4494FE}" srcOrd="0" destOrd="0" presId="urn:microsoft.com/office/officeart/2005/8/layout/vList3#4"/>
    <dgm:cxn modelId="{E922C087-7BA4-4527-AD28-9EE0B7D92742}" type="presOf" srcId="{21F8A8A0-D7D8-49F8-865F-29C8D8A2086B}" destId="{B0599F38-2844-47F7-B21C-20D0F124B799}" srcOrd="0" destOrd="0" presId="urn:microsoft.com/office/officeart/2005/8/layout/vList3#4"/>
    <dgm:cxn modelId="{7E7BD89A-D32D-4FEE-B55F-DE0E49D543D3}" type="presOf" srcId="{78D23416-FCA9-45D4-8711-04822D1E2408}" destId="{CB51CCA4-3E4D-456E-BBAE-1AB7651E47D2}" srcOrd="0" destOrd="0" presId="urn:microsoft.com/office/officeart/2005/8/layout/vList3#4"/>
    <dgm:cxn modelId="{5FA6D5CF-790C-4547-A847-F189E5CDCA6A}" type="presParOf" srcId="{497B07DF-E980-42DA-B83E-5E018C4494FE}" destId="{8E9DD807-9E2E-4C91-8EA7-B473B6C04829}" srcOrd="0" destOrd="0" presId="urn:microsoft.com/office/officeart/2005/8/layout/vList3#4"/>
    <dgm:cxn modelId="{3A3BA0E8-B990-47DB-AEE1-97B431AA0C86}" type="presParOf" srcId="{8E9DD807-9E2E-4C91-8EA7-B473B6C04829}" destId="{2DB5E762-7407-4942-8F0C-A05F115E4923}" srcOrd="0" destOrd="0" presId="urn:microsoft.com/office/officeart/2005/8/layout/vList3#4"/>
    <dgm:cxn modelId="{F2C90B09-9CEA-4571-9F61-4536F0C1DFCE}" type="presParOf" srcId="{8E9DD807-9E2E-4C91-8EA7-B473B6C04829}" destId="{B0599F38-2844-47F7-B21C-20D0F124B799}" srcOrd="1" destOrd="0" presId="urn:microsoft.com/office/officeart/2005/8/layout/vList3#4"/>
    <dgm:cxn modelId="{CF4B35F4-395A-4909-A47C-26F9A5FD6E3C}" type="presParOf" srcId="{497B07DF-E980-42DA-B83E-5E018C4494FE}" destId="{BC980850-47E4-439A-A80B-708EB40F8BB8}" srcOrd="1" destOrd="0" presId="urn:microsoft.com/office/officeart/2005/8/layout/vList3#4"/>
    <dgm:cxn modelId="{6E11A883-A2FE-42A7-8F1C-3CBA456CA4C6}" type="presParOf" srcId="{497B07DF-E980-42DA-B83E-5E018C4494FE}" destId="{356BD011-8E0F-41B1-9F9A-5A545AF592E0}" srcOrd="2" destOrd="0" presId="urn:microsoft.com/office/officeart/2005/8/layout/vList3#4"/>
    <dgm:cxn modelId="{B2801A5F-00F3-46F7-9E18-DA0DC3F0A197}" type="presParOf" srcId="{356BD011-8E0F-41B1-9F9A-5A545AF592E0}" destId="{AF4303A8-92D6-4FAA-968C-68CE0BF0A8A3}" srcOrd="0" destOrd="0" presId="urn:microsoft.com/office/officeart/2005/8/layout/vList3#4"/>
    <dgm:cxn modelId="{2A7B55A0-7568-4040-B5F4-C1B54E909723}" type="presParOf" srcId="{356BD011-8E0F-41B1-9F9A-5A545AF592E0}" destId="{CB51CCA4-3E4D-456E-BBAE-1AB7651E47D2}" srcOrd="1" destOrd="0" presId="urn:microsoft.com/office/officeart/2005/8/layout/vList3#4"/>
    <dgm:cxn modelId="{1F7D74F0-0EC7-4915-9932-C458C1D373E4}" type="presParOf" srcId="{497B07DF-E980-42DA-B83E-5E018C4494FE}" destId="{661E7DB9-34B3-48E0-86C3-AF3AE43C26D8}" srcOrd="3" destOrd="0" presId="urn:microsoft.com/office/officeart/2005/8/layout/vList3#4"/>
    <dgm:cxn modelId="{6BFDBA23-9966-4BD8-8DF3-6003E4370564}" type="presParOf" srcId="{497B07DF-E980-42DA-B83E-5E018C4494FE}" destId="{E59674E8-2ADA-40F3-B8F8-45ABB00370DA}" srcOrd="4" destOrd="0" presId="urn:microsoft.com/office/officeart/2005/8/layout/vList3#4"/>
    <dgm:cxn modelId="{C54F5DFD-8A93-4709-955B-FF331352774E}" type="presParOf" srcId="{E59674E8-2ADA-40F3-B8F8-45ABB00370DA}" destId="{F9D6AE86-4BDB-4064-BDD6-DC8FCCDA146D}" srcOrd="0" destOrd="0" presId="urn:microsoft.com/office/officeart/2005/8/layout/vList3#4"/>
    <dgm:cxn modelId="{6FA1647D-78E4-4416-A2BD-C51166FE0E7C}" type="presParOf" srcId="{E59674E8-2ADA-40F3-B8F8-45ABB00370DA}" destId="{589AB90C-599D-47F3-A0A7-23D43DD2CFDA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0AA6D-F595-4AF4-9E24-F2025B68AEBC}">
      <dsp:nvSpPr>
        <dsp:cNvPr id="0" name=""/>
        <dsp:cNvSpPr/>
      </dsp:nvSpPr>
      <dsp:spPr>
        <a:xfrm rot="10800000">
          <a:off x="1541840" y="2591"/>
          <a:ext cx="5067300" cy="106196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296" tIns="91440" rIns="170688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Pilih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bidang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yg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diminati</a:t>
          </a:r>
          <a:r>
            <a:rPr lang="en-US" sz="2400" kern="1200" dirty="0" smtClean="0">
              <a:solidFill>
                <a:schemeClr val="tx1"/>
              </a:solidFill>
            </a:rPr>
            <a:t>, </a:t>
          </a:r>
          <a:r>
            <a:rPr lang="en-US" sz="2400" kern="1200" dirty="0" err="1" smtClean="0">
              <a:solidFill>
                <a:schemeClr val="tx1"/>
              </a:solidFill>
            </a:rPr>
            <a:t>dihasrati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dan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punya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pengetahuan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 rot="10800000">
        <a:off x="1807331" y="2591"/>
        <a:ext cx="4801809" cy="1061963"/>
      </dsp:txXfrm>
    </dsp:sp>
    <dsp:sp modelId="{2D9EC1B2-B748-4EDC-AEAA-EF09DD55FA2A}">
      <dsp:nvSpPr>
        <dsp:cNvPr id="0" name=""/>
        <dsp:cNvSpPr/>
      </dsp:nvSpPr>
      <dsp:spPr>
        <a:xfrm>
          <a:off x="1010859" y="2591"/>
          <a:ext cx="1061963" cy="106196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2D641-8BB6-4565-9063-89CC5B1E2CB9}">
      <dsp:nvSpPr>
        <dsp:cNvPr id="0" name=""/>
        <dsp:cNvSpPr/>
      </dsp:nvSpPr>
      <dsp:spPr>
        <a:xfrm rot="10800000">
          <a:off x="1541840" y="1381558"/>
          <a:ext cx="5067300" cy="106196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296" tIns="91440" rIns="170688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Perluas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dan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perbanyak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jaringan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bisnis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pertemanan</a:t>
          </a:r>
          <a:endParaRPr lang="en-US" sz="2400" kern="1200" dirty="0">
            <a:solidFill>
              <a:schemeClr val="tx1"/>
            </a:solidFill>
          </a:endParaRPr>
        </a:p>
      </dsp:txBody>
      <dsp:txXfrm rot="10800000">
        <a:off x="1807331" y="1381558"/>
        <a:ext cx="4801809" cy="1061963"/>
      </dsp:txXfrm>
    </dsp:sp>
    <dsp:sp modelId="{27D83D98-A288-459C-95CC-DA5E76D7DB16}">
      <dsp:nvSpPr>
        <dsp:cNvPr id="0" name=""/>
        <dsp:cNvSpPr/>
      </dsp:nvSpPr>
      <dsp:spPr>
        <a:xfrm>
          <a:off x="1010859" y="1381558"/>
          <a:ext cx="1061963" cy="106196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B6FD7-2BDE-47F5-876F-C0938E9CA1A8}">
      <dsp:nvSpPr>
        <dsp:cNvPr id="0" name=""/>
        <dsp:cNvSpPr/>
      </dsp:nvSpPr>
      <dsp:spPr>
        <a:xfrm rot="10800000">
          <a:off x="1541840" y="2760525"/>
          <a:ext cx="5067300" cy="1061963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296" tIns="91440" rIns="170688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Pilih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keunikan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dan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nilai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unggul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dalam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produk</a:t>
          </a:r>
          <a:r>
            <a:rPr lang="en-US" sz="2400" kern="1200" dirty="0" smtClean="0">
              <a:solidFill>
                <a:schemeClr val="tx1"/>
              </a:solidFill>
            </a:rPr>
            <a:t> / </a:t>
          </a:r>
          <a:r>
            <a:rPr lang="en-US" sz="2400" kern="1200" dirty="0" err="1" smtClean="0">
              <a:solidFill>
                <a:schemeClr val="tx1"/>
              </a:solidFill>
            </a:rPr>
            <a:t>jasa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anda</a:t>
          </a:r>
          <a:endParaRPr lang="en-US" sz="2400" kern="1200" dirty="0">
            <a:solidFill>
              <a:schemeClr val="tx1"/>
            </a:solidFill>
          </a:endParaRPr>
        </a:p>
      </dsp:txBody>
      <dsp:txXfrm rot="10800000">
        <a:off x="1807331" y="2760525"/>
        <a:ext cx="4801809" cy="1061963"/>
      </dsp:txXfrm>
    </dsp:sp>
    <dsp:sp modelId="{CB9ECCD6-2464-42E0-9496-728EA80854BC}">
      <dsp:nvSpPr>
        <dsp:cNvPr id="0" name=""/>
        <dsp:cNvSpPr/>
      </dsp:nvSpPr>
      <dsp:spPr>
        <a:xfrm>
          <a:off x="1010859" y="2760525"/>
          <a:ext cx="1061963" cy="106196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198C2-E2CC-4625-8D36-64205249D940}">
      <dsp:nvSpPr>
        <dsp:cNvPr id="0" name=""/>
        <dsp:cNvSpPr/>
      </dsp:nvSpPr>
      <dsp:spPr>
        <a:xfrm rot="10800000">
          <a:off x="1541840" y="4139492"/>
          <a:ext cx="5067300" cy="106196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296" tIns="91440" rIns="170688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Menjaga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kredibiltas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atau</a:t>
          </a:r>
          <a:r>
            <a:rPr lang="en-US" sz="2400" kern="1200" dirty="0" smtClean="0">
              <a:solidFill>
                <a:schemeClr val="tx1"/>
              </a:solidFill>
            </a:rPr>
            <a:t> brand image </a:t>
          </a:r>
          <a:r>
            <a:rPr lang="en-US" sz="2400" kern="1200" dirty="0" err="1" smtClean="0">
              <a:solidFill>
                <a:schemeClr val="tx1"/>
              </a:solidFill>
            </a:rPr>
            <a:t>produk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anda</a:t>
          </a:r>
          <a:endParaRPr lang="en-US" sz="2400" kern="1200" dirty="0">
            <a:solidFill>
              <a:schemeClr val="tx1"/>
            </a:solidFill>
          </a:endParaRPr>
        </a:p>
      </dsp:txBody>
      <dsp:txXfrm rot="10800000">
        <a:off x="1807331" y="4139492"/>
        <a:ext cx="4801809" cy="1061963"/>
      </dsp:txXfrm>
    </dsp:sp>
    <dsp:sp modelId="{18861193-A4FA-4BAE-9496-28EBD171ADD4}">
      <dsp:nvSpPr>
        <dsp:cNvPr id="0" name=""/>
        <dsp:cNvSpPr/>
      </dsp:nvSpPr>
      <dsp:spPr>
        <a:xfrm>
          <a:off x="1010859" y="4139492"/>
          <a:ext cx="1061963" cy="106196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84B8F-D0EE-489B-8A62-4D2B79AD9F89}">
      <dsp:nvSpPr>
        <dsp:cNvPr id="0" name=""/>
        <dsp:cNvSpPr/>
      </dsp:nvSpPr>
      <dsp:spPr>
        <a:xfrm rot="10800000">
          <a:off x="1860041" y="1655"/>
          <a:ext cx="5067300" cy="133368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118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Ramen burger</a:t>
          </a:r>
          <a:endParaRPr lang="en-US" sz="3200" kern="1200" dirty="0">
            <a:solidFill>
              <a:schemeClr val="tx1"/>
            </a:solidFill>
          </a:endParaRPr>
        </a:p>
      </dsp:txBody>
      <dsp:txXfrm rot="10800000">
        <a:off x="2193462" y="1655"/>
        <a:ext cx="4733879" cy="1333686"/>
      </dsp:txXfrm>
    </dsp:sp>
    <dsp:sp modelId="{BACAB47E-C802-4CD9-BE6B-6F115A1370B7}">
      <dsp:nvSpPr>
        <dsp:cNvPr id="0" name=""/>
        <dsp:cNvSpPr/>
      </dsp:nvSpPr>
      <dsp:spPr>
        <a:xfrm>
          <a:off x="692658" y="1655"/>
          <a:ext cx="2334764" cy="133368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4B5E6-54DA-4E00-9B3E-3852A24DD98E}">
      <dsp:nvSpPr>
        <dsp:cNvPr id="0" name=""/>
        <dsp:cNvSpPr/>
      </dsp:nvSpPr>
      <dsp:spPr>
        <a:xfrm rot="10800000">
          <a:off x="1849041" y="1733456"/>
          <a:ext cx="5067300" cy="133368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118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</a:rPr>
            <a:t>Bubur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Bayi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Sehat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endParaRPr lang="en-US" sz="3200" kern="1200" dirty="0">
            <a:solidFill>
              <a:schemeClr val="tx1"/>
            </a:solidFill>
          </a:endParaRPr>
        </a:p>
      </dsp:txBody>
      <dsp:txXfrm rot="10800000">
        <a:off x="2182462" y="1733456"/>
        <a:ext cx="4733879" cy="1333686"/>
      </dsp:txXfrm>
    </dsp:sp>
    <dsp:sp modelId="{367E8F64-3783-4B64-AB51-70B31002D58E}">
      <dsp:nvSpPr>
        <dsp:cNvPr id="0" name=""/>
        <dsp:cNvSpPr/>
      </dsp:nvSpPr>
      <dsp:spPr>
        <a:xfrm>
          <a:off x="703658" y="1733456"/>
          <a:ext cx="2290765" cy="133368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584D0-367D-4829-A6EF-E75BAC6A83A6}">
      <dsp:nvSpPr>
        <dsp:cNvPr id="0" name=""/>
        <dsp:cNvSpPr/>
      </dsp:nvSpPr>
      <dsp:spPr>
        <a:xfrm rot="10800000">
          <a:off x="1844786" y="3465258"/>
          <a:ext cx="5067300" cy="1333686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118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</a:rPr>
            <a:t>Puding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anak</a:t>
          </a:r>
          <a:endParaRPr lang="en-US" sz="3200" kern="1200" dirty="0">
            <a:solidFill>
              <a:schemeClr val="tx1"/>
            </a:solidFill>
          </a:endParaRPr>
        </a:p>
      </dsp:txBody>
      <dsp:txXfrm rot="10800000">
        <a:off x="2178207" y="3465258"/>
        <a:ext cx="4733879" cy="1333686"/>
      </dsp:txXfrm>
    </dsp:sp>
    <dsp:sp modelId="{815C6AD9-671B-4636-B122-58D7154F5B7A}">
      <dsp:nvSpPr>
        <dsp:cNvPr id="0" name=""/>
        <dsp:cNvSpPr/>
      </dsp:nvSpPr>
      <dsp:spPr>
        <a:xfrm>
          <a:off x="707913" y="3465258"/>
          <a:ext cx="2273747" cy="133368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82524-DF31-4D1D-93BA-2C4E757E5E34}">
      <dsp:nvSpPr>
        <dsp:cNvPr id="0" name=""/>
        <dsp:cNvSpPr/>
      </dsp:nvSpPr>
      <dsp:spPr>
        <a:xfrm rot="10800000">
          <a:off x="1725835" y="120064"/>
          <a:ext cx="5067300" cy="117289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214" tIns="91440" rIns="170688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Segoe UI Semibold" pitchFamily="34" charset="0"/>
            </a:rPr>
            <a:t>Peralatan</a:t>
          </a:r>
          <a:r>
            <a:rPr lang="en-US" sz="2400" kern="1200" dirty="0" smtClean="0">
              <a:solidFill>
                <a:schemeClr val="tx1"/>
              </a:solidFill>
              <a:latin typeface="Segoe UI Semibold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Segoe UI Semibold" pitchFamily="34" charset="0"/>
            </a:rPr>
            <a:t>dari</a:t>
          </a:r>
          <a:r>
            <a:rPr lang="en-US" sz="2400" kern="1200" dirty="0" smtClean="0">
              <a:solidFill>
                <a:schemeClr val="tx1"/>
              </a:solidFill>
              <a:latin typeface="Segoe UI Semibold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Segoe UI Semibold" pitchFamily="34" charset="0"/>
            </a:rPr>
            <a:t>barang</a:t>
          </a:r>
          <a:r>
            <a:rPr lang="en-US" sz="2400" kern="1200" dirty="0" smtClean="0">
              <a:solidFill>
                <a:schemeClr val="tx1"/>
              </a:solidFill>
              <a:latin typeface="Segoe UI Semibold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Segoe UI Semibold" pitchFamily="34" charset="0"/>
            </a:rPr>
            <a:t>bekas</a:t>
          </a:r>
          <a:endParaRPr lang="en-US" sz="2400" kern="1200" dirty="0">
            <a:solidFill>
              <a:schemeClr val="tx1"/>
            </a:solidFill>
            <a:latin typeface="Segoe UI Semibold" pitchFamily="34" charset="0"/>
          </a:endParaRPr>
        </a:p>
      </dsp:txBody>
      <dsp:txXfrm rot="10800000">
        <a:off x="2019059" y="120064"/>
        <a:ext cx="4774076" cy="1172895"/>
      </dsp:txXfrm>
    </dsp:sp>
    <dsp:sp modelId="{76AC9D38-30C1-44A3-AC6D-AD4966365E74}">
      <dsp:nvSpPr>
        <dsp:cNvPr id="0" name=""/>
        <dsp:cNvSpPr/>
      </dsp:nvSpPr>
      <dsp:spPr>
        <a:xfrm>
          <a:off x="826864" y="83"/>
          <a:ext cx="1797943" cy="14128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59E19-BD39-4206-B12A-143F997600CB}">
      <dsp:nvSpPr>
        <dsp:cNvPr id="0" name=""/>
        <dsp:cNvSpPr/>
      </dsp:nvSpPr>
      <dsp:spPr>
        <a:xfrm rot="10800000">
          <a:off x="1751771" y="1933833"/>
          <a:ext cx="5067300" cy="1172895"/>
        </a:xfrm>
        <a:prstGeom prst="homePlate">
          <a:avLst/>
        </a:prstGeom>
        <a:solidFill>
          <a:schemeClr val="accent4">
            <a:hueOff val="-3518287"/>
            <a:satOff val="21119"/>
            <a:lumOff val="-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214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Segoe UI Semibold" pitchFamily="34" charset="0"/>
            </a:rPr>
            <a:t>Kerajinan</a:t>
          </a:r>
          <a:r>
            <a:rPr lang="en-US" sz="2800" kern="1200" dirty="0" smtClean="0">
              <a:solidFill>
                <a:schemeClr val="tx1"/>
              </a:solidFill>
              <a:latin typeface="Segoe UI Semibold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Segoe UI Semibold" pitchFamily="34" charset="0"/>
            </a:rPr>
            <a:t>Kain</a:t>
          </a:r>
          <a:r>
            <a:rPr lang="en-US" sz="2800" kern="1200" dirty="0" smtClean="0">
              <a:solidFill>
                <a:schemeClr val="tx1"/>
              </a:solidFill>
              <a:latin typeface="Segoe UI Semibold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Segoe UI Semibold" pitchFamily="34" charset="0"/>
            </a:rPr>
            <a:t>Fanel</a:t>
          </a:r>
          <a:endParaRPr lang="en-US" sz="2800" kern="1200" dirty="0">
            <a:solidFill>
              <a:schemeClr val="tx1"/>
            </a:solidFill>
            <a:latin typeface="Segoe UI Semibold" pitchFamily="34" charset="0"/>
          </a:endParaRPr>
        </a:p>
      </dsp:txBody>
      <dsp:txXfrm rot="10800000">
        <a:off x="2044995" y="1933833"/>
        <a:ext cx="4774076" cy="1172895"/>
      </dsp:txXfrm>
    </dsp:sp>
    <dsp:sp modelId="{0C4D52A2-E812-4102-AC08-813EC36AF2E5}">
      <dsp:nvSpPr>
        <dsp:cNvPr id="0" name=""/>
        <dsp:cNvSpPr/>
      </dsp:nvSpPr>
      <dsp:spPr>
        <a:xfrm>
          <a:off x="800928" y="1763059"/>
          <a:ext cx="1901686" cy="151444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5FEB7-A908-42CB-8907-B7ED12E38799}">
      <dsp:nvSpPr>
        <dsp:cNvPr id="0" name=""/>
        <dsp:cNvSpPr/>
      </dsp:nvSpPr>
      <dsp:spPr>
        <a:xfrm rot="10800000">
          <a:off x="1731929" y="3627621"/>
          <a:ext cx="5067300" cy="1172895"/>
        </a:xfrm>
        <a:prstGeom prst="homePlate">
          <a:avLst/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214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Segoe UI Semibold" pitchFamily="34" charset="0"/>
            </a:rPr>
            <a:t>Tanaman</a:t>
          </a:r>
          <a:r>
            <a:rPr lang="en-US" sz="2800" kern="1200" dirty="0" smtClean="0">
              <a:solidFill>
                <a:schemeClr val="tx1"/>
              </a:solidFill>
              <a:latin typeface="Segoe UI Semibold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Segoe UI Semibold" pitchFamily="34" charset="0"/>
            </a:rPr>
            <a:t>Hias</a:t>
          </a:r>
          <a:endParaRPr lang="en-US" sz="2800" kern="1200" dirty="0">
            <a:solidFill>
              <a:schemeClr val="tx1"/>
            </a:solidFill>
            <a:latin typeface="Segoe UI Semibold" pitchFamily="34" charset="0"/>
          </a:endParaRPr>
        </a:p>
      </dsp:txBody>
      <dsp:txXfrm rot="10800000">
        <a:off x="2025153" y="3627621"/>
        <a:ext cx="4774076" cy="1172895"/>
      </dsp:txXfrm>
    </dsp:sp>
    <dsp:sp modelId="{3714D852-86B5-4303-AFBE-E9A132D45307}">
      <dsp:nvSpPr>
        <dsp:cNvPr id="0" name=""/>
        <dsp:cNvSpPr/>
      </dsp:nvSpPr>
      <dsp:spPr>
        <a:xfrm>
          <a:off x="820770" y="3627621"/>
          <a:ext cx="1822316" cy="11728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99F38-2844-47F7-B21C-20D0F124B799}">
      <dsp:nvSpPr>
        <dsp:cNvPr id="0" name=""/>
        <dsp:cNvSpPr/>
      </dsp:nvSpPr>
      <dsp:spPr>
        <a:xfrm rot="10800000">
          <a:off x="1716022" y="1655"/>
          <a:ext cx="5067300" cy="133368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11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Segoe UI Semibold" pitchFamily="34" charset="0"/>
            </a:rPr>
            <a:t>Laundry </a:t>
          </a:r>
          <a:r>
            <a:rPr lang="en-US" sz="2800" kern="1200" dirty="0" err="1" smtClean="0">
              <a:solidFill>
                <a:schemeClr val="tx1"/>
              </a:solidFill>
              <a:latin typeface="Segoe UI Semibold" pitchFamily="34" charset="0"/>
            </a:rPr>
            <a:t>Rumahan</a:t>
          </a:r>
          <a:endParaRPr lang="en-US" sz="2800" kern="1200" dirty="0">
            <a:solidFill>
              <a:schemeClr val="tx1"/>
            </a:solidFill>
            <a:latin typeface="Segoe UI Semibold" pitchFamily="34" charset="0"/>
          </a:endParaRPr>
        </a:p>
      </dsp:txBody>
      <dsp:txXfrm rot="10800000">
        <a:off x="2049443" y="1655"/>
        <a:ext cx="4733879" cy="1333686"/>
      </dsp:txXfrm>
    </dsp:sp>
    <dsp:sp modelId="{2DB5E762-7407-4942-8F0C-A05F115E4923}">
      <dsp:nvSpPr>
        <dsp:cNvPr id="0" name=""/>
        <dsp:cNvSpPr/>
      </dsp:nvSpPr>
      <dsp:spPr>
        <a:xfrm>
          <a:off x="836677" y="1655"/>
          <a:ext cx="1758691" cy="13336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1CCA4-3E4D-456E-BBAE-1AB7651E47D2}">
      <dsp:nvSpPr>
        <dsp:cNvPr id="0" name=""/>
        <dsp:cNvSpPr/>
      </dsp:nvSpPr>
      <dsp:spPr>
        <a:xfrm rot="10800000">
          <a:off x="1717783" y="1733456"/>
          <a:ext cx="5067300" cy="1333686"/>
        </a:xfrm>
        <a:prstGeom prst="homePlate">
          <a:avLst/>
        </a:prstGeom>
        <a:solidFill>
          <a:schemeClr val="accent3">
            <a:hueOff val="2952094"/>
            <a:satOff val="-23027"/>
            <a:lumOff val="-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11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Segoe UI Semibold" pitchFamily="34" charset="0"/>
            </a:rPr>
            <a:t>Jual</a:t>
          </a:r>
          <a:r>
            <a:rPr lang="en-US" sz="2800" kern="1200" dirty="0" smtClean="0">
              <a:solidFill>
                <a:schemeClr val="tx1"/>
              </a:solidFill>
              <a:latin typeface="Segoe UI Semibold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Segoe UI Semibold" pitchFamily="34" charset="0"/>
            </a:rPr>
            <a:t>Pulsa</a:t>
          </a:r>
          <a:r>
            <a:rPr lang="en-US" sz="2800" kern="1200" dirty="0" smtClean="0">
              <a:solidFill>
                <a:schemeClr val="tx1"/>
              </a:solidFill>
              <a:latin typeface="Segoe UI Semibold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Segoe UI Semibold" pitchFamily="34" charset="0"/>
            </a:rPr>
            <a:t>Rumahan</a:t>
          </a:r>
          <a:endParaRPr lang="en-US" sz="2800" kern="1200" dirty="0">
            <a:solidFill>
              <a:schemeClr val="tx1"/>
            </a:solidFill>
            <a:latin typeface="Segoe UI Semibold" pitchFamily="34" charset="0"/>
          </a:endParaRPr>
        </a:p>
      </dsp:txBody>
      <dsp:txXfrm rot="10800000">
        <a:off x="2051204" y="1733456"/>
        <a:ext cx="4733879" cy="1333686"/>
      </dsp:txXfrm>
    </dsp:sp>
    <dsp:sp modelId="{AF4303A8-92D6-4FAA-968C-68CE0BF0A8A3}">
      <dsp:nvSpPr>
        <dsp:cNvPr id="0" name=""/>
        <dsp:cNvSpPr/>
      </dsp:nvSpPr>
      <dsp:spPr>
        <a:xfrm>
          <a:off x="838437" y="1756796"/>
          <a:ext cx="1765733" cy="133368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AB90C-599D-47F3-A0A7-23D43DD2CFDA}">
      <dsp:nvSpPr>
        <dsp:cNvPr id="0" name=""/>
        <dsp:cNvSpPr/>
      </dsp:nvSpPr>
      <dsp:spPr>
        <a:xfrm rot="10800000">
          <a:off x="1752029" y="3465258"/>
          <a:ext cx="5067300" cy="1333686"/>
        </a:xfrm>
        <a:prstGeom prst="homePlate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11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Segoe UI Semibold" pitchFamily="34" charset="0"/>
            </a:rPr>
            <a:t>Penjahit</a:t>
          </a:r>
          <a:r>
            <a:rPr lang="en-US" sz="2800" kern="1200" dirty="0" smtClean="0">
              <a:solidFill>
                <a:schemeClr val="tx1"/>
              </a:solidFill>
              <a:latin typeface="Segoe UI Semibold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Segoe UI Semibold" pitchFamily="34" charset="0"/>
            </a:rPr>
            <a:t>Rumahan</a:t>
          </a:r>
          <a:endParaRPr lang="en-US" sz="2800" kern="1200" dirty="0">
            <a:solidFill>
              <a:schemeClr val="tx1"/>
            </a:solidFill>
            <a:latin typeface="Segoe UI Semibold" pitchFamily="34" charset="0"/>
          </a:endParaRPr>
        </a:p>
      </dsp:txBody>
      <dsp:txXfrm rot="10800000">
        <a:off x="2085450" y="3465258"/>
        <a:ext cx="4733879" cy="1333686"/>
      </dsp:txXfrm>
    </dsp:sp>
    <dsp:sp modelId="{F9D6AE86-4BDB-4064-BDD6-DC8FCCDA146D}">
      <dsp:nvSpPr>
        <dsp:cNvPr id="0" name=""/>
        <dsp:cNvSpPr/>
      </dsp:nvSpPr>
      <dsp:spPr>
        <a:xfrm>
          <a:off x="800670" y="3465258"/>
          <a:ext cx="1902716" cy="133368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79FA-830A-4B57-9F0E-15EAA19ED835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13BF-C922-488B-BF09-4164B9DC7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79FA-830A-4B57-9F0E-15EAA19ED835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13BF-C922-488B-BF09-4164B9DC7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79FA-830A-4B57-9F0E-15EAA19ED835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13BF-C922-488B-BF09-4164B9DC7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79FA-830A-4B57-9F0E-15EAA19ED835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13BF-C922-488B-BF09-4164B9DC7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79FA-830A-4B57-9F0E-15EAA19ED835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13BF-C922-488B-BF09-4164B9DC7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79FA-830A-4B57-9F0E-15EAA19ED835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13BF-C922-488B-BF09-4164B9DC7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79FA-830A-4B57-9F0E-15EAA19ED835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13BF-C922-488B-BF09-4164B9DC7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79FA-830A-4B57-9F0E-15EAA19ED835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13BF-C922-488B-BF09-4164B9DC7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79FA-830A-4B57-9F0E-15EAA19ED835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13BF-C922-488B-BF09-4164B9DC7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79FA-830A-4B57-9F0E-15EAA19ED835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13BF-C922-488B-BF09-4164B9DC7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79FA-830A-4B57-9F0E-15EAA19ED835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D113BF-C922-488B-BF09-4164B9DC7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2D113BF-C922-488B-BF09-4164B9DC7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CAB79FA-830A-4B57-9F0E-15EAA19ED835}" type="datetimeFigureOut">
              <a:rPr lang="en-US" smtClean="0"/>
              <a:pPr/>
              <a:t>5/10/2021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1668016"/>
          </a:xfrm>
        </p:spPr>
        <p:txBody>
          <a:bodyPr/>
          <a:lstStyle/>
          <a:p>
            <a:r>
              <a:rPr lang="en-US" sz="3200" dirty="0" smtClean="0">
                <a:latin typeface="Segoe UI Symbol" pitchFamily="34" charset="0"/>
                <a:ea typeface="Segoe UI Symbol" pitchFamily="34" charset="0"/>
              </a:rPr>
              <a:t>MENINGKATKAN PENDAPATAN RUMAH TANGGA DENGAN BERWIRAUSAHA</a:t>
            </a:r>
            <a:endParaRPr lang="en-US" sz="3200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93096"/>
            <a:ext cx="6461760" cy="134570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Segoe UI Symbol" pitchFamily="34" charset="0"/>
                <a:ea typeface="Segoe UI Symbol" pitchFamily="34" charset="0"/>
              </a:rPr>
              <a:t>YENI IKA PRATIWI, SP., </a:t>
            </a:r>
            <a:r>
              <a:rPr lang="en-US" dirty="0" err="1" smtClean="0">
                <a:solidFill>
                  <a:schemeClr val="tx1"/>
                </a:solidFill>
                <a:latin typeface="Segoe UI Symbol" pitchFamily="34" charset="0"/>
                <a:ea typeface="Segoe UI Symbol" pitchFamily="34" charset="0"/>
              </a:rPr>
              <a:t>M.Agr</a:t>
            </a:r>
            <a:endParaRPr lang="en-US" dirty="0" smtClean="0">
              <a:solidFill>
                <a:schemeClr val="tx1"/>
              </a:solidFill>
              <a:latin typeface="Segoe UI Symbol" pitchFamily="34" charset="0"/>
              <a:ea typeface="Segoe UI Symbol" pitchFamily="34" charset="0"/>
            </a:endParaRPr>
          </a:p>
          <a:p>
            <a:pPr algn="r"/>
            <a:r>
              <a:rPr lang="en-US" dirty="0" smtClean="0">
                <a:solidFill>
                  <a:schemeClr val="tx1"/>
                </a:solidFill>
                <a:latin typeface="Segoe UI Symbol" pitchFamily="34" charset="0"/>
                <a:ea typeface="Segoe UI Symbol" pitchFamily="34" charset="0"/>
              </a:rPr>
              <a:t>FAKULTAS PERTANIAN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  <a:latin typeface="Segoe UI Symbol" pitchFamily="34" charset="0"/>
                <a:ea typeface="Segoe UI Symbol" pitchFamily="34" charset="0"/>
              </a:rPr>
              <a:t>UNIVERSITAS  MERDEKA  SURABAYA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  <a:latin typeface="Segoe UI Symbol" pitchFamily="34" charset="0"/>
                <a:ea typeface="Segoe UI Symbol" pitchFamily="34" charset="0"/>
              </a:rPr>
              <a:t>2017</a:t>
            </a:r>
            <a:endParaRPr lang="en-US" dirty="0">
              <a:solidFill>
                <a:schemeClr val="tx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pic>
        <p:nvPicPr>
          <p:cNvPr id="1026" name="Picture 2" descr="D:\LOGO\UNMER SB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7" y="428605"/>
            <a:ext cx="1571636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021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1029800"/>
          </a:xfrm>
        </p:spPr>
        <p:txBody>
          <a:bodyPr/>
          <a:lstStyle/>
          <a:p>
            <a:r>
              <a:rPr lang="en-US" sz="8000" dirty="0" err="1" smtClean="0">
                <a:latin typeface="Brush Script MT" pitchFamily="66" charset="0"/>
              </a:rPr>
              <a:t>Terima</a:t>
            </a:r>
            <a:r>
              <a:rPr lang="en-US" sz="8000" dirty="0" smtClean="0">
                <a:latin typeface="Brush Script MT" pitchFamily="66" charset="0"/>
              </a:rPr>
              <a:t> </a:t>
            </a:r>
            <a:r>
              <a:rPr lang="en-US" sz="8000" dirty="0" err="1" smtClean="0">
                <a:latin typeface="Brush Script MT" pitchFamily="66" charset="0"/>
              </a:rPr>
              <a:t>Kasih</a:t>
            </a:r>
            <a:endParaRPr lang="en-US" sz="8000" dirty="0">
              <a:latin typeface="Brush Script MT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460432" cy="5324475"/>
          </a:xfrm>
        </p:spPr>
      </p:pic>
    </p:spTree>
    <p:extLst>
      <p:ext uri="{BB962C8B-B14F-4D97-AF65-F5344CB8AC3E}">
        <p14:creationId xmlns:p14="http://schemas.microsoft.com/office/powerpoint/2010/main" xmlns="" val="110537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355976" cy="6858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116632"/>
            <a:ext cx="4536504" cy="6741368"/>
          </a:xfrm>
        </p:spPr>
      </p:pic>
    </p:spTree>
    <p:extLst>
      <p:ext uri="{BB962C8B-B14F-4D97-AF65-F5344CB8AC3E}">
        <p14:creationId xmlns:p14="http://schemas.microsoft.com/office/powerpoint/2010/main" xmlns="" val="329568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499992" cy="6858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3339"/>
            <a:ext cx="4032448" cy="6858000"/>
          </a:xfrm>
        </p:spPr>
      </p:pic>
    </p:spTree>
    <p:extLst>
      <p:ext uri="{BB962C8B-B14F-4D97-AF65-F5344CB8AC3E}">
        <p14:creationId xmlns:p14="http://schemas.microsoft.com/office/powerpoint/2010/main" xmlns="" val="217640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114800" cy="6858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0"/>
            <a:ext cx="4320479" cy="6858000"/>
          </a:xfrm>
        </p:spPr>
      </p:pic>
    </p:spTree>
    <p:extLst>
      <p:ext uri="{BB962C8B-B14F-4D97-AF65-F5344CB8AC3E}">
        <p14:creationId xmlns:p14="http://schemas.microsoft.com/office/powerpoint/2010/main" xmlns="" val="718255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DARIMANA MEMULAI ??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28800"/>
            <a:ext cx="8460432" cy="5229200"/>
          </a:xfrm>
        </p:spPr>
      </p:pic>
    </p:spTree>
    <p:extLst>
      <p:ext uri="{BB962C8B-B14F-4D97-AF65-F5344CB8AC3E}">
        <p14:creationId xmlns:p14="http://schemas.microsoft.com/office/powerpoint/2010/main" xmlns="" val="18610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txBody>
          <a:bodyPr/>
          <a:lstStyle/>
          <a:p>
            <a:r>
              <a:rPr lang="en-US" sz="2400" dirty="0" smtClean="0">
                <a:latin typeface="Segoe UI Semibold" pitchFamily="34" charset="0"/>
              </a:rPr>
              <a:t>LANGKAH-LANGKAH MEMULAI WIRAUSAHA</a:t>
            </a:r>
            <a:endParaRPr lang="en-US" sz="2400" dirty="0">
              <a:latin typeface="Segoe UI Semibold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70235990"/>
              </p:ext>
            </p:extLst>
          </p:nvPr>
        </p:nvGraphicFramePr>
        <p:xfrm>
          <a:off x="457200" y="1196752"/>
          <a:ext cx="7620000" cy="520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60671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/>
          <a:lstStyle/>
          <a:p>
            <a:r>
              <a:rPr lang="en-US" sz="3200" dirty="0" smtClean="0">
                <a:latin typeface="Segoe UI Semibold" pitchFamily="34" charset="0"/>
              </a:rPr>
              <a:t>CONTOH PELUANG USAHA</a:t>
            </a:r>
            <a:endParaRPr lang="en-US" sz="3200" dirty="0">
              <a:latin typeface="Segoe UI Semibold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0033592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9934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Segoe UI Semibold" pitchFamily="34" charset="0"/>
              </a:rPr>
              <a:t>CONTOH PELUANG USAHA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66185829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90156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Segoe UI Semibold" pitchFamily="34" charset="0"/>
              </a:rPr>
              <a:t>CONTOH PELUANG USAHA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3448258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453957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143</TotalTime>
  <Words>91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Adjacency</vt:lpstr>
      <vt:lpstr>MENINGKATKAN PENDAPATAN RUMAH TANGGA DENGAN BERWIRAUSAHA</vt:lpstr>
      <vt:lpstr>Slide 2</vt:lpstr>
      <vt:lpstr>Slide 3</vt:lpstr>
      <vt:lpstr>Slide 4</vt:lpstr>
      <vt:lpstr>DARIMANA MEMULAI ??</vt:lpstr>
      <vt:lpstr>LANGKAH-LANGKAH MEMULAI WIRAUSAHA</vt:lpstr>
      <vt:lpstr>CONTOH PELUANG USAHA</vt:lpstr>
      <vt:lpstr>CONTOH PELUANG USAHA</vt:lpstr>
      <vt:lpstr>CONTOH PELUANG USAHA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unmer.surabay4</dc:creator>
  <cp:lastModifiedBy>YENI</cp:lastModifiedBy>
  <cp:revision>12</cp:revision>
  <dcterms:created xsi:type="dcterms:W3CDTF">2017-08-27T02:04:33Z</dcterms:created>
  <dcterms:modified xsi:type="dcterms:W3CDTF">2021-05-10T03:40:47Z</dcterms:modified>
</cp:coreProperties>
</file>