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9"/>
  </p:notesMasterIdLst>
  <p:handoutMasterIdLst>
    <p:handoutMasterId r:id="rId20"/>
  </p:handoutMasterIdLst>
  <p:sldIdLst>
    <p:sldId id="279" r:id="rId2"/>
    <p:sldId id="258" r:id="rId3"/>
    <p:sldId id="280" r:id="rId4"/>
    <p:sldId id="281" r:id="rId5"/>
    <p:sldId id="285" r:id="rId6"/>
    <p:sldId id="286" r:id="rId7"/>
    <p:sldId id="276" r:id="rId8"/>
    <p:sldId id="287" r:id="rId9"/>
    <p:sldId id="263" r:id="rId10"/>
    <p:sldId id="282" r:id="rId11"/>
    <p:sldId id="283" r:id="rId12"/>
    <p:sldId id="284" r:id="rId13"/>
    <p:sldId id="288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DF25C5-6E15-4319-BF1E-344EA6FE180A}" type="doc">
      <dgm:prSet loTypeId="urn:microsoft.com/office/officeart/2005/8/layout/default" loCatId="list" qsTypeId="urn:microsoft.com/office/officeart/2005/8/quickstyle/3d2#1" qsCatId="3D" csTypeId="urn:microsoft.com/office/officeart/2005/8/colors/colorful1#1" csCatId="colorful" phldr="1"/>
      <dgm:spPr/>
      <dgm:t>
        <a:bodyPr/>
        <a:lstStyle/>
        <a:p>
          <a:endParaRPr lang="id-ID"/>
        </a:p>
      </dgm:t>
    </dgm:pt>
    <dgm:pt modelId="{D59B6FA3-E33B-493A-AD83-47569E51F8B0}">
      <dgm:prSet phldrT="[Text]" custT="1"/>
      <dgm:spPr/>
      <dgm:t>
        <a:bodyPr/>
        <a:lstStyle/>
        <a:p>
          <a:r>
            <a:rPr lang="en-US" sz="2800" b="0" dirty="0">
              <a:solidFill>
                <a:schemeClr val="tx1"/>
              </a:solidFill>
            </a:rPr>
            <a:t>UNDANG-UNDANG, </a:t>
          </a:r>
          <a:r>
            <a:rPr lang="en-US" sz="2800" b="0" dirty="0" err="1">
              <a:solidFill>
                <a:schemeClr val="tx1"/>
              </a:solidFill>
            </a:rPr>
            <a:t>Misalnya</a:t>
          </a:r>
          <a:r>
            <a:rPr lang="en-US" sz="2800" b="0" dirty="0">
              <a:solidFill>
                <a:schemeClr val="tx1"/>
              </a:solidFill>
            </a:rPr>
            <a:t> </a:t>
          </a:r>
          <a:r>
            <a:rPr lang="en-US" sz="2800" b="0" dirty="0" err="1">
              <a:solidFill>
                <a:schemeClr val="tx1"/>
              </a:solidFill>
            </a:rPr>
            <a:t>KUHPer</a:t>
          </a:r>
          <a:r>
            <a:rPr lang="en-US" sz="2800" b="0" dirty="0">
              <a:solidFill>
                <a:schemeClr val="tx1"/>
              </a:solidFill>
            </a:rPr>
            <a:t>.</a:t>
          </a:r>
          <a:endParaRPr lang="id-ID" sz="2800" b="0" dirty="0">
            <a:solidFill>
              <a:schemeClr val="tx1"/>
            </a:solidFill>
          </a:endParaRPr>
        </a:p>
      </dgm:t>
    </dgm:pt>
    <dgm:pt modelId="{E742D0D7-5B4B-44B3-B166-9CFEDFC20C7C}" type="parTrans" cxnId="{B0C2DB78-7836-4F22-AB5A-FAA802EFE0B3}">
      <dgm:prSet/>
      <dgm:spPr/>
      <dgm:t>
        <a:bodyPr/>
        <a:lstStyle/>
        <a:p>
          <a:endParaRPr lang="id-ID"/>
        </a:p>
      </dgm:t>
    </dgm:pt>
    <dgm:pt modelId="{99BDB335-6E56-4FA9-8DCD-E43DC5E7EF3B}" type="sibTrans" cxnId="{B0C2DB78-7836-4F22-AB5A-FAA802EFE0B3}">
      <dgm:prSet/>
      <dgm:spPr/>
      <dgm:t>
        <a:bodyPr/>
        <a:lstStyle/>
        <a:p>
          <a:endParaRPr lang="id-ID"/>
        </a:p>
      </dgm:t>
    </dgm:pt>
    <dgm:pt modelId="{57D384D1-5730-49D3-A4E6-7816D435999F}">
      <dgm:prSet custT="1"/>
      <dgm:spPr/>
      <dgm:t>
        <a:bodyPr/>
        <a:lstStyle/>
        <a:p>
          <a:r>
            <a:rPr lang="en-US" sz="3000" b="0" dirty="0" err="1">
              <a:solidFill>
                <a:schemeClr val="tx1"/>
              </a:solidFill>
            </a:rPr>
            <a:t>Kebiasaan</a:t>
          </a:r>
          <a:endParaRPr lang="en-US" sz="3000" b="0" dirty="0">
            <a:solidFill>
              <a:schemeClr val="tx1"/>
            </a:solidFill>
          </a:endParaRPr>
        </a:p>
      </dgm:t>
    </dgm:pt>
    <dgm:pt modelId="{062BFFD2-FC48-4A54-8AED-DA2F710D9DCC}" type="parTrans" cxnId="{6A6B6C47-BAC3-4CC0-9C6F-A71EC454F138}">
      <dgm:prSet/>
      <dgm:spPr/>
      <dgm:t>
        <a:bodyPr/>
        <a:lstStyle/>
        <a:p>
          <a:endParaRPr lang="id-ID"/>
        </a:p>
      </dgm:t>
    </dgm:pt>
    <dgm:pt modelId="{F88FCF02-1240-43AD-A824-DE22D281DAFF}" type="sibTrans" cxnId="{6A6B6C47-BAC3-4CC0-9C6F-A71EC454F138}">
      <dgm:prSet/>
      <dgm:spPr/>
      <dgm:t>
        <a:bodyPr/>
        <a:lstStyle/>
        <a:p>
          <a:endParaRPr lang="id-ID"/>
        </a:p>
      </dgm:t>
    </dgm:pt>
    <dgm:pt modelId="{7384B437-78EA-4B86-8229-B52D389A40D2}">
      <dgm:prSet custT="1"/>
      <dgm:spPr/>
      <dgm:t>
        <a:bodyPr/>
        <a:lstStyle/>
        <a:p>
          <a:r>
            <a:rPr lang="en-US" sz="3000" b="0" dirty="0" err="1">
              <a:solidFill>
                <a:schemeClr val="tx1"/>
              </a:solidFill>
            </a:rPr>
            <a:t>Perjanjian</a:t>
          </a:r>
          <a:r>
            <a:rPr lang="en-US" sz="3000" b="0" dirty="0">
              <a:solidFill>
                <a:schemeClr val="tx1"/>
              </a:solidFill>
            </a:rPr>
            <a:t> </a:t>
          </a:r>
        </a:p>
      </dgm:t>
    </dgm:pt>
    <dgm:pt modelId="{532CF4E5-C43E-40AC-92C1-F25542AAD635}" type="parTrans" cxnId="{5DCBD84D-A038-48A5-9E1F-98F6F950C11C}">
      <dgm:prSet/>
      <dgm:spPr/>
      <dgm:t>
        <a:bodyPr/>
        <a:lstStyle/>
        <a:p>
          <a:endParaRPr lang="id-ID"/>
        </a:p>
      </dgm:t>
    </dgm:pt>
    <dgm:pt modelId="{626A4F90-92ED-4F71-A91D-F7DC899694D1}" type="sibTrans" cxnId="{5DCBD84D-A038-48A5-9E1F-98F6F950C11C}">
      <dgm:prSet/>
      <dgm:spPr/>
      <dgm:t>
        <a:bodyPr/>
        <a:lstStyle/>
        <a:p>
          <a:endParaRPr lang="id-ID"/>
        </a:p>
      </dgm:t>
    </dgm:pt>
    <dgm:pt modelId="{DD44F883-4D57-478C-9815-14DCC5D6A674}">
      <dgm:prSet custT="1"/>
      <dgm:spPr/>
      <dgm:t>
        <a:bodyPr/>
        <a:lstStyle/>
        <a:p>
          <a:r>
            <a:rPr lang="en-US" sz="3000" b="0" dirty="0" err="1">
              <a:solidFill>
                <a:schemeClr val="tx1"/>
              </a:solidFill>
            </a:rPr>
            <a:t>Jurisprudensi</a:t>
          </a:r>
          <a:endParaRPr lang="en-US" sz="3000" b="0" dirty="0">
            <a:solidFill>
              <a:schemeClr val="tx1"/>
            </a:solidFill>
          </a:endParaRPr>
        </a:p>
      </dgm:t>
    </dgm:pt>
    <dgm:pt modelId="{DF22AFB0-B4CC-43B2-8B70-6EC06D426361}" type="parTrans" cxnId="{164A6453-BA55-4BA4-B398-CF5308B12240}">
      <dgm:prSet/>
      <dgm:spPr/>
      <dgm:t>
        <a:bodyPr/>
        <a:lstStyle/>
        <a:p>
          <a:endParaRPr lang="id-ID"/>
        </a:p>
      </dgm:t>
    </dgm:pt>
    <dgm:pt modelId="{0124A31B-1453-4A8A-9A6B-ECF665BB39E3}" type="sibTrans" cxnId="{164A6453-BA55-4BA4-B398-CF5308B12240}">
      <dgm:prSet/>
      <dgm:spPr/>
      <dgm:t>
        <a:bodyPr/>
        <a:lstStyle/>
        <a:p>
          <a:endParaRPr lang="id-ID"/>
        </a:p>
      </dgm:t>
    </dgm:pt>
    <dgm:pt modelId="{8B977C40-DF9A-48D1-AD1A-4D4EC93F23F1}">
      <dgm:prSet custT="1"/>
      <dgm:spPr/>
      <dgm:t>
        <a:bodyPr/>
        <a:lstStyle/>
        <a:p>
          <a:r>
            <a:rPr lang="en-US" sz="3000" b="0" dirty="0" err="1">
              <a:solidFill>
                <a:schemeClr val="tx1"/>
              </a:solidFill>
            </a:rPr>
            <a:t>Doktrin</a:t>
          </a:r>
          <a:endParaRPr lang="id-ID" sz="3000" b="0" dirty="0">
            <a:solidFill>
              <a:schemeClr val="tx1"/>
            </a:solidFill>
          </a:endParaRPr>
        </a:p>
      </dgm:t>
    </dgm:pt>
    <dgm:pt modelId="{EC148990-E0E1-4BAE-A8DF-43919D048CE2}" type="parTrans" cxnId="{71AB79D2-0747-4928-918F-4625EB673E2C}">
      <dgm:prSet/>
      <dgm:spPr/>
      <dgm:t>
        <a:bodyPr/>
        <a:lstStyle/>
        <a:p>
          <a:endParaRPr lang="id-ID"/>
        </a:p>
      </dgm:t>
    </dgm:pt>
    <dgm:pt modelId="{F3E9D2E7-14C5-446F-AE60-CF1B20A2CAA6}" type="sibTrans" cxnId="{71AB79D2-0747-4928-918F-4625EB673E2C}">
      <dgm:prSet/>
      <dgm:spPr/>
      <dgm:t>
        <a:bodyPr/>
        <a:lstStyle/>
        <a:p>
          <a:endParaRPr lang="id-ID"/>
        </a:p>
      </dgm:t>
    </dgm:pt>
    <dgm:pt modelId="{C06DB941-E9A5-47EB-BED9-8691FC7035D1}" type="pres">
      <dgm:prSet presAssocID="{A9DF25C5-6E15-4319-BF1E-344EA6FE180A}" presName="diagram" presStyleCnt="0">
        <dgm:presLayoutVars>
          <dgm:dir/>
          <dgm:resizeHandles val="exact"/>
        </dgm:presLayoutVars>
      </dgm:prSet>
      <dgm:spPr/>
    </dgm:pt>
    <dgm:pt modelId="{0694791D-A308-40CD-B47F-33E1B7C414FA}" type="pres">
      <dgm:prSet presAssocID="{D59B6FA3-E33B-493A-AD83-47569E51F8B0}" presName="node" presStyleLbl="node1" presStyleIdx="0" presStyleCnt="5" custScaleX="178587" custLinFactNeighborX="64896" custLinFactNeighborY="5467">
        <dgm:presLayoutVars>
          <dgm:bulletEnabled val="1"/>
        </dgm:presLayoutVars>
      </dgm:prSet>
      <dgm:spPr/>
    </dgm:pt>
    <dgm:pt modelId="{1725095E-861C-4388-AE1A-44E51A70745F}" type="pres">
      <dgm:prSet presAssocID="{99BDB335-6E56-4FA9-8DCD-E43DC5E7EF3B}" presName="sibTrans" presStyleCnt="0"/>
      <dgm:spPr/>
    </dgm:pt>
    <dgm:pt modelId="{53A08ACE-AA06-41B1-ACD6-E5E0D37B3E1E}" type="pres">
      <dgm:prSet presAssocID="{57D384D1-5730-49D3-A4E6-7816D435999F}" presName="node" presStyleLbl="node1" presStyleIdx="1" presStyleCnt="5" custScaleX="134645" custLinFactY="100000" custLinFactNeighborX="-26522" custLinFactNeighborY="133370">
        <dgm:presLayoutVars>
          <dgm:bulletEnabled val="1"/>
        </dgm:presLayoutVars>
      </dgm:prSet>
      <dgm:spPr/>
    </dgm:pt>
    <dgm:pt modelId="{5A96FC0D-8C19-4A17-B410-DF59E1C2793D}" type="pres">
      <dgm:prSet presAssocID="{F88FCF02-1240-43AD-A824-DE22D281DAFF}" presName="sibTrans" presStyleCnt="0"/>
      <dgm:spPr/>
    </dgm:pt>
    <dgm:pt modelId="{A1910A20-01A9-4FDB-9825-9E9287BAA97E}" type="pres">
      <dgm:prSet presAssocID="{7384B437-78EA-4B86-8229-B52D389A40D2}" presName="node" presStyleLbl="node1" presStyleIdx="2" presStyleCnt="5" custScaleX="134645" custLinFactNeighborX="-6517" custLinFactNeighborY="-92">
        <dgm:presLayoutVars>
          <dgm:bulletEnabled val="1"/>
        </dgm:presLayoutVars>
      </dgm:prSet>
      <dgm:spPr/>
    </dgm:pt>
    <dgm:pt modelId="{6B8CE566-7F89-4041-BD75-48D03B93DE15}" type="pres">
      <dgm:prSet presAssocID="{626A4F90-92ED-4F71-A91D-F7DC899694D1}" presName="sibTrans" presStyleCnt="0"/>
      <dgm:spPr/>
    </dgm:pt>
    <dgm:pt modelId="{08335BD1-3407-4B69-BF63-EE3370DFE9A2}" type="pres">
      <dgm:prSet presAssocID="{DD44F883-4D57-478C-9815-14DCC5D6A674}" presName="node" presStyleLbl="node1" presStyleIdx="3" presStyleCnt="5" custScaleX="134645" custLinFactNeighborX="-6517" custLinFactNeighborY="-92">
        <dgm:presLayoutVars>
          <dgm:bulletEnabled val="1"/>
        </dgm:presLayoutVars>
      </dgm:prSet>
      <dgm:spPr/>
    </dgm:pt>
    <dgm:pt modelId="{9C8D0A4F-2566-4D2A-9501-D705D80984B5}" type="pres">
      <dgm:prSet presAssocID="{0124A31B-1453-4A8A-9A6B-ECF665BB39E3}" presName="sibTrans" presStyleCnt="0"/>
      <dgm:spPr/>
    </dgm:pt>
    <dgm:pt modelId="{3438CB78-F7D6-4A66-8A96-0804D716EE4B}" type="pres">
      <dgm:prSet presAssocID="{8B977C40-DF9A-48D1-AD1A-4D4EC93F23F1}" presName="node" presStyleLbl="node1" presStyleIdx="4" presStyleCnt="5" custScaleX="134645" custLinFactNeighborX="-80800" custLinFactNeighborY="-5522">
        <dgm:presLayoutVars>
          <dgm:bulletEnabled val="1"/>
        </dgm:presLayoutVars>
      </dgm:prSet>
      <dgm:spPr/>
    </dgm:pt>
  </dgm:ptLst>
  <dgm:cxnLst>
    <dgm:cxn modelId="{E5D42525-EEC9-43C6-AF18-CFBDBB744C2E}" type="presOf" srcId="{57D384D1-5730-49D3-A4E6-7816D435999F}" destId="{53A08ACE-AA06-41B1-ACD6-E5E0D37B3E1E}" srcOrd="0" destOrd="0" presId="urn:microsoft.com/office/officeart/2005/8/layout/default"/>
    <dgm:cxn modelId="{437F3629-D014-4AF1-970A-E83A222D7A35}" type="presOf" srcId="{A9DF25C5-6E15-4319-BF1E-344EA6FE180A}" destId="{C06DB941-E9A5-47EB-BED9-8691FC7035D1}" srcOrd="0" destOrd="0" presId="urn:microsoft.com/office/officeart/2005/8/layout/default"/>
    <dgm:cxn modelId="{8FB1403A-9345-499A-80DF-5EC231E019A9}" type="presOf" srcId="{8B977C40-DF9A-48D1-AD1A-4D4EC93F23F1}" destId="{3438CB78-F7D6-4A66-8A96-0804D716EE4B}" srcOrd="0" destOrd="0" presId="urn:microsoft.com/office/officeart/2005/8/layout/default"/>
    <dgm:cxn modelId="{6A6B6C47-BAC3-4CC0-9C6F-A71EC454F138}" srcId="{A9DF25C5-6E15-4319-BF1E-344EA6FE180A}" destId="{57D384D1-5730-49D3-A4E6-7816D435999F}" srcOrd="1" destOrd="0" parTransId="{062BFFD2-FC48-4A54-8AED-DA2F710D9DCC}" sibTransId="{F88FCF02-1240-43AD-A824-DE22D281DAFF}"/>
    <dgm:cxn modelId="{91847547-F8F0-40F8-8917-1CAFA4CAFB81}" type="presOf" srcId="{D59B6FA3-E33B-493A-AD83-47569E51F8B0}" destId="{0694791D-A308-40CD-B47F-33E1B7C414FA}" srcOrd="0" destOrd="0" presId="urn:microsoft.com/office/officeart/2005/8/layout/default"/>
    <dgm:cxn modelId="{5DCBD84D-A038-48A5-9E1F-98F6F950C11C}" srcId="{A9DF25C5-6E15-4319-BF1E-344EA6FE180A}" destId="{7384B437-78EA-4B86-8229-B52D389A40D2}" srcOrd="2" destOrd="0" parTransId="{532CF4E5-C43E-40AC-92C1-F25542AAD635}" sibTransId="{626A4F90-92ED-4F71-A91D-F7DC899694D1}"/>
    <dgm:cxn modelId="{164A6453-BA55-4BA4-B398-CF5308B12240}" srcId="{A9DF25C5-6E15-4319-BF1E-344EA6FE180A}" destId="{DD44F883-4D57-478C-9815-14DCC5D6A674}" srcOrd="3" destOrd="0" parTransId="{DF22AFB0-B4CC-43B2-8B70-6EC06D426361}" sibTransId="{0124A31B-1453-4A8A-9A6B-ECF665BB39E3}"/>
    <dgm:cxn modelId="{B0C2DB78-7836-4F22-AB5A-FAA802EFE0B3}" srcId="{A9DF25C5-6E15-4319-BF1E-344EA6FE180A}" destId="{D59B6FA3-E33B-493A-AD83-47569E51F8B0}" srcOrd="0" destOrd="0" parTransId="{E742D0D7-5B4B-44B3-B166-9CFEDFC20C7C}" sibTransId="{99BDB335-6E56-4FA9-8DCD-E43DC5E7EF3B}"/>
    <dgm:cxn modelId="{4A7877A9-0B16-434F-8A7D-0C9A92A6B1F4}" type="presOf" srcId="{7384B437-78EA-4B86-8229-B52D389A40D2}" destId="{A1910A20-01A9-4FDB-9825-9E9287BAA97E}" srcOrd="0" destOrd="0" presId="urn:microsoft.com/office/officeart/2005/8/layout/default"/>
    <dgm:cxn modelId="{DDCE02D2-92F7-43D1-BC67-B4B447E1ED45}" type="presOf" srcId="{DD44F883-4D57-478C-9815-14DCC5D6A674}" destId="{08335BD1-3407-4B69-BF63-EE3370DFE9A2}" srcOrd="0" destOrd="0" presId="urn:microsoft.com/office/officeart/2005/8/layout/default"/>
    <dgm:cxn modelId="{71AB79D2-0747-4928-918F-4625EB673E2C}" srcId="{A9DF25C5-6E15-4319-BF1E-344EA6FE180A}" destId="{8B977C40-DF9A-48D1-AD1A-4D4EC93F23F1}" srcOrd="4" destOrd="0" parTransId="{EC148990-E0E1-4BAE-A8DF-43919D048CE2}" sibTransId="{F3E9D2E7-14C5-446F-AE60-CF1B20A2CAA6}"/>
    <dgm:cxn modelId="{3F1E6D82-CA77-4A36-8EE5-E8B828FA55B7}" type="presParOf" srcId="{C06DB941-E9A5-47EB-BED9-8691FC7035D1}" destId="{0694791D-A308-40CD-B47F-33E1B7C414FA}" srcOrd="0" destOrd="0" presId="urn:microsoft.com/office/officeart/2005/8/layout/default"/>
    <dgm:cxn modelId="{D31D55D2-0DF5-4F0D-97A0-C387A9E26D37}" type="presParOf" srcId="{C06DB941-E9A5-47EB-BED9-8691FC7035D1}" destId="{1725095E-861C-4388-AE1A-44E51A70745F}" srcOrd="1" destOrd="0" presId="urn:microsoft.com/office/officeart/2005/8/layout/default"/>
    <dgm:cxn modelId="{A3E42059-679F-4C1D-B6BA-52A2EF5C798F}" type="presParOf" srcId="{C06DB941-E9A5-47EB-BED9-8691FC7035D1}" destId="{53A08ACE-AA06-41B1-ACD6-E5E0D37B3E1E}" srcOrd="2" destOrd="0" presId="urn:microsoft.com/office/officeart/2005/8/layout/default"/>
    <dgm:cxn modelId="{CB142FB9-687E-4852-BA3E-8D48F8F475BE}" type="presParOf" srcId="{C06DB941-E9A5-47EB-BED9-8691FC7035D1}" destId="{5A96FC0D-8C19-4A17-B410-DF59E1C2793D}" srcOrd="3" destOrd="0" presId="urn:microsoft.com/office/officeart/2005/8/layout/default"/>
    <dgm:cxn modelId="{E4004D9E-81A5-4C23-B1EA-0F8E36E8351A}" type="presParOf" srcId="{C06DB941-E9A5-47EB-BED9-8691FC7035D1}" destId="{A1910A20-01A9-4FDB-9825-9E9287BAA97E}" srcOrd="4" destOrd="0" presId="urn:microsoft.com/office/officeart/2005/8/layout/default"/>
    <dgm:cxn modelId="{2BB2B1D8-33F0-4E37-9B8B-A7528141FB3A}" type="presParOf" srcId="{C06DB941-E9A5-47EB-BED9-8691FC7035D1}" destId="{6B8CE566-7F89-4041-BD75-48D03B93DE15}" srcOrd="5" destOrd="0" presId="urn:microsoft.com/office/officeart/2005/8/layout/default"/>
    <dgm:cxn modelId="{9917D82C-D228-4B47-A709-F55309AF355E}" type="presParOf" srcId="{C06DB941-E9A5-47EB-BED9-8691FC7035D1}" destId="{08335BD1-3407-4B69-BF63-EE3370DFE9A2}" srcOrd="6" destOrd="0" presId="urn:microsoft.com/office/officeart/2005/8/layout/default"/>
    <dgm:cxn modelId="{13032471-B6CE-40E5-B549-8A45C5B9D513}" type="presParOf" srcId="{C06DB941-E9A5-47EB-BED9-8691FC7035D1}" destId="{9C8D0A4F-2566-4D2A-9501-D705D80984B5}" srcOrd="7" destOrd="0" presId="urn:microsoft.com/office/officeart/2005/8/layout/default"/>
    <dgm:cxn modelId="{25F0E238-6BA9-46D0-9A4E-CD8B81460A5C}" type="presParOf" srcId="{C06DB941-E9A5-47EB-BED9-8691FC7035D1}" destId="{3438CB78-F7D6-4A66-8A96-0804D716EE4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4791D-A308-40CD-B47F-33E1B7C414FA}">
      <dsp:nvSpPr>
        <dsp:cNvPr id="0" name=""/>
        <dsp:cNvSpPr/>
      </dsp:nvSpPr>
      <dsp:spPr>
        <a:xfrm>
          <a:off x="1533520" y="76199"/>
          <a:ext cx="4080256" cy="13708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>
              <a:solidFill>
                <a:schemeClr val="tx1"/>
              </a:solidFill>
            </a:rPr>
            <a:t>UNDANG-UNDANG, </a:t>
          </a:r>
          <a:r>
            <a:rPr lang="en-US" sz="2800" b="0" kern="1200" dirty="0" err="1">
              <a:solidFill>
                <a:schemeClr val="tx1"/>
              </a:solidFill>
            </a:rPr>
            <a:t>Misalnya</a:t>
          </a:r>
          <a:r>
            <a:rPr lang="en-US" sz="2800" b="0" kern="1200" dirty="0">
              <a:solidFill>
                <a:schemeClr val="tx1"/>
              </a:solidFill>
            </a:rPr>
            <a:t> </a:t>
          </a:r>
          <a:r>
            <a:rPr lang="en-US" sz="2800" b="0" kern="1200" dirty="0" err="1">
              <a:solidFill>
                <a:schemeClr val="tx1"/>
              </a:solidFill>
            </a:rPr>
            <a:t>KUHPer</a:t>
          </a:r>
          <a:r>
            <a:rPr lang="en-US" sz="2800" b="0" kern="1200" dirty="0">
              <a:solidFill>
                <a:schemeClr val="tx1"/>
              </a:solidFill>
            </a:rPr>
            <a:t>.</a:t>
          </a:r>
          <a:endParaRPr lang="id-ID" sz="2800" b="0" kern="1200" dirty="0">
            <a:solidFill>
              <a:schemeClr val="tx1"/>
            </a:solidFill>
          </a:endParaRPr>
        </a:p>
      </dsp:txBody>
      <dsp:txXfrm>
        <a:off x="1533520" y="76199"/>
        <a:ext cx="4080256" cy="1370846"/>
      </dsp:txXfrm>
    </dsp:sp>
    <dsp:sp modelId="{53A08ACE-AA06-41B1-ACD6-E5E0D37B3E1E}">
      <dsp:nvSpPr>
        <dsp:cNvPr id="0" name=""/>
        <dsp:cNvSpPr/>
      </dsp:nvSpPr>
      <dsp:spPr>
        <a:xfrm>
          <a:off x="3753583" y="3200400"/>
          <a:ext cx="3076293" cy="13708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 err="1">
              <a:solidFill>
                <a:schemeClr val="tx1"/>
              </a:solidFill>
            </a:rPr>
            <a:t>Kebiasaan</a:t>
          </a:r>
          <a:endParaRPr lang="en-US" sz="3000" b="0" kern="1200" dirty="0">
            <a:solidFill>
              <a:schemeClr val="tx1"/>
            </a:solidFill>
          </a:endParaRPr>
        </a:p>
      </dsp:txBody>
      <dsp:txXfrm>
        <a:off x="3753583" y="3200400"/>
        <a:ext cx="3076293" cy="1370846"/>
      </dsp:txXfrm>
    </dsp:sp>
    <dsp:sp modelId="{A1910A20-01A9-4FDB-9825-9E9287BAA97E}">
      <dsp:nvSpPr>
        <dsp:cNvPr id="0" name=""/>
        <dsp:cNvSpPr/>
      </dsp:nvSpPr>
      <dsp:spPr>
        <a:xfrm>
          <a:off x="403897" y="1599315"/>
          <a:ext cx="3076293" cy="13708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 err="1">
              <a:solidFill>
                <a:schemeClr val="tx1"/>
              </a:solidFill>
            </a:rPr>
            <a:t>Perjanjian</a:t>
          </a:r>
          <a:r>
            <a:rPr lang="en-US" sz="3000" b="0" kern="1200" dirty="0">
              <a:solidFill>
                <a:schemeClr val="tx1"/>
              </a:solidFill>
            </a:rPr>
            <a:t> </a:t>
          </a:r>
        </a:p>
      </dsp:txBody>
      <dsp:txXfrm>
        <a:off x="403897" y="1599315"/>
        <a:ext cx="3076293" cy="1370846"/>
      </dsp:txXfrm>
    </dsp:sp>
    <dsp:sp modelId="{08335BD1-3407-4B69-BF63-EE3370DFE9A2}">
      <dsp:nvSpPr>
        <dsp:cNvPr id="0" name=""/>
        <dsp:cNvSpPr/>
      </dsp:nvSpPr>
      <dsp:spPr>
        <a:xfrm>
          <a:off x="3708665" y="1599315"/>
          <a:ext cx="3076293" cy="13708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 err="1">
              <a:solidFill>
                <a:schemeClr val="tx1"/>
              </a:solidFill>
            </a:rPr>
            <a:t>Jurisprudensi</a:t>
          </a:r>
          <a:endParaRPr lang="en-US" sz="3000" b="0" kern="1200" dirty="0">
            <a:solidFill>
              <a:schemeClr val="tx1"/>
            </a:solidFill>
          </a:endParaRPr>
        </a:p>
      </dsp:txBody>
      <dsp:txXfrm>
        <a:off x="3708665" y="1599315"/>
        <a:ext cx="3076293" cy="1370846"/>
      </dsp:txXfrm>
    </dsp:sp>
    <dsp:sp modelId="{3438CB78-F7D6-4A66-8A96-0804D716EE4B}">
      <dsp:nvSpPr>
        <dsp:cNvPr id="0" name=""/>
        <dsp:cNvSpPr/>
      </dsp:nvSpPr>
      <dsp:spPr>
        <a:xfrm>
          <a:off x="359104" y="3124199"/>
          <a:ext cx="3076293" cy="137084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6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 err="1">
              <a:solidFill>
                <a:schemeClr val="tx1"/>
              </a:solidFill>
            </a:rPr>
            <a:t>Doktrin</a:t>
          </a:r>
          <a:endParaRPr lang="id-ID" sz="3000" b="0" kern="1200" dirty="0">
            <a:solidFill>
              <a:schemeClr val="tx1"/>
            </a:solidFill>
          </a:endParaRPr>
        </a:p>
      </dsp:txBody>
      <dsp:txXfrm>
        <a:off x="359104" y="3124199"/>
        <a:ext cx="3076293" cy="1370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FF5673BD-2796-4A4C-861F-E280F3A624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HUKUM PERDATA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C8BCA7A-967E-4B63-81F5-B918282E09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015B195D-EF17-4C9B-A8C3-523C93D5DFD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FITRIA OLIVIA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23D0EDE6-C87F-46CA-A93E-DFCE9EBC22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7F0922E-AB4B-434C-847F-3BBCC9DF1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689D0E3-43BF-4863-A35C-4FFCD89446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HUKUM PERDATA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136B4EC-D035-4F05-B407-BA9FCA6059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58571D50-0160-484D-86F9-388A916E366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9857C9D2-BB01-4318-A321-A379BF91745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96222E5F-C0C5-4E6B-8ECE-7F0C376551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FITRIA OLIVIA</a:t>
            </a:r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84E24189-0C93-480A-BA3C-4B052E6FB2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46F9F35-6C7D-46CE-96FD-21271046FF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DAB14316-5203-4A2B-99DA-3266411988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D536C941-7A5F-4BF0-BF21-78CC99C6B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>
              <a:latin typeface="Arial" panose="020B0604020202020204" pitchFamily="34" charset="0"/>
            </a:endParaRPr>
          </a:p>
        </p:txBody>
      </p:sp>
      <p:sp>
        <p:nvSpPr>
          <p:cNvPr id="25604" name="Header Placeholder 3">
            <a:extLst>
              <a:ext uri="{FF2B5EF4-FFF2-40B4-BE49-F238E27FC236}">
                <a16:creationId xmlns:a16="http://schemas.microsoft.com/office/drawing/2014/main" id="{81702CEF-C60E-4D11-9E81-00D55A07F3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HUKUM PERDATA</a:t>
            </a:r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82970F9B-5966-43DC-93F4-D829402CED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FITRIA OLIVIA</a:t>
            </a:r>
          </a:p>
        </p:txBody>
      </p:sp>
      <p:sp>
        <p:nvSpPr>
          <p:cNvPr id="25606" name="Slide Number Placeholder 5">
            <a:extLst>
              <a:ext uri="{FF2B5EF4-FFF2-40B4-BE49-F238E27FC236}">
                <a16:creationId xmlns:a16="http://schemas.microsoft.com/office/drawing/2014/main" id="{84152423-04C9-44F3-93AD-4FAB026B3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4D4D10-47A8-49A6-9074-C6C55AFB3A72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6C952EF-BD47-4D2B-8BA8-EEA317AD5E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HUKUM PERDATA</a:t>
            </a:r>
          </a:p>
        </p:txBody>
      </p:sp>
      <p:sp>
        <p:nvSpPr>
          <p:cNvPr id="26627" name="Rectangle 6">
            <a:extLst>
              <a:ext uri="{FF2B5EF4-FFF2-40B4-BE49-F238E27FC236}">
                <a16:creationId xmlns:a16="http://schemas.microsoft.com/office/drawing/2014/main" id="{437869E2-B499-401F-823A-A052D0E60C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FITRIA OLIVIA</a:t>
            </a:r>
          </a:p>
        </p:txBody>
      </p:sp>
      <p:sp>
        <p:nvSpPr>
          <p:cNvPr id="26628" name="Rectangle 7">
            <a:extLst>
              <a:ext uri="{FF2B5EF4-FFF2-40B4-BE49-F238E27FC236}">
                <a16:creationId xmlns:a16="http://schemas.microsoft.com/office/drawing/2014/main" id="{6D63D752-FDDC-435A-9AD0-0584DB4D97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735DE9-D3E1-4E80-BF99-428FED57693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6629" name="Rectangle 2">
            <a:extLst>
              <a:ext uri="{FF2B5EF4-FFF2-40B4-BE49-F238E27FC236}">
                <a16:creationId xmlns:a16="http://schemas.microsoft.com/office/drawing/2014/main" id="{03561152-FFAE-4C79-B50C-AFAE511183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>
            <a:extLst>
              <a:ext uri="{FF2B5EF4-FFF2-40B4-BE49-F238E27FC236}">
                <a16:creationId xmlns:a16="http://schemas.microsoft.com/office/drawing/2014/main" id="{738E7880-7226-49F1-B50F-39EF8541D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rsegi panjang 6">
            <a:extLst>
              <a:ext uri="{FF2B5EF4-FFF2-40B4-BE49-F238E27FC236}">
                <a16:creationId xmlns:a16="http://schemas.microsoft.com/office/drawing/2014/main" id="{5777C895-2130-420B-B8B7-ABDB68029BEC}"/>
              </a:ext>
            </a:extLst>
          </p:cNvPr>
          <p:cNvSpPr/>
          <p:nvPr/>
        </p:nvSpPr>
        <p:spPr>
          <a:xfrm>
            <a:off x="0" y="5778500"/>
            <a:ext cx="9144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/>
          </a:p>
        </p:txBody>
      </p:sp>
      <p:sp>
        <p:nvSpPr>
          <p:cNvPr id="5" name="Persegi panjang 7">
            <a:extLst>
              <a:ext uri="{FF2B5EF4-FFF2-40B4-BE49-F238E27FC236}">
                <a16:creationId xmlns:a16="http://schemas.microsoft.com/office/drawing/2014/main" id="{68B1E2C7-0778-44C4-9467-DC7918319600}"/>
              </a:ext>
            </a:extLst>
          </p:cNvPr>
          <p:cNvSpPr/>
          <p:nvPr/>
        </p:nvSpPr>
        <p:spPr>
          <a:xfrm>
            <a:off x="0" y="0"/>
            <a:ext cx="9144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/>
          </a:p>
        </p:txBody>
      </p:sp>
      <p:pic>
        <p:nvPicPr>
          <p:cNvPr id="6" name="Gambar 10">
            <a:extLst>
              <a:ext uri="{FF2B5EF4-FFF2-40B4-BE49-F238E27FC236}">
                <a16:creationId xmlns:a16="http://schemas.microsoft.com/office/drawing/2014/main" id="{4D43F440-D636-446F-8A07-AE6259744DA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993334" y="0"/>
            <a:ext cx="1310643" cy="2292094"/>
          </a:xfrm>
          <a:prstGeom prst="rect">
            <a:avLst/>
          </a:prstGeom>
        </p:spPr>
      </p:pic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7572375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828674" y="4511785"/>
            <a:ext cx="7572376" cy="955565"/>
          </a:xfrm>
        </p:spPr>
        <p:txBody>
          <a:bodyPr/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id-ID" noProof="0" dirty="0"/>
          </a:p>
        </p:txBody>
      </p:sp>
      <p:sp>
        <p:nvSpPr>
          <p:cNvPr id="7" name="Placeholder Tanggal 3">
            <a:extLst>
              <a:ext uri="{FF2B5EF4-FFF2-40B4-BE49-F238E27FC236}">
                <a16:creationId xmlns:a16="http://schemas.microsoft.com/office/drawing/2014/main" id="{FAE1F776-532B-456F-88FC-A1A87E318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Placeholder Footer 4">
            <a:extLst>
              <a:ext uri="{FF2B5EF4-FFF2-40B4-BE49-F238E27FC236}">
                <a16:creationId xmlns:a16="http://schemas.microsoft.com/office/drawing/2014/main" id="{CA6BC997-A91D-4E42-82AD-EE3BA71E7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9" name="Placeholder Nomor Slide 5">
            <a:extLst>
              <a:ext uri="{FF2B5EF4-FFF2-40B4-BE49-F238E27FC236}">
                <a16:creationId xmlns:a16="http://schemas.microsoft.com/office/drawing/2014/main" id="{DB0F310D-DD02-40B0-93A0-A6E07CF9A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A9FBB-13AF-45B0-A64E-1AF1BD52A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988211"/>
      </p:ext>
    </p:extLst>
  </p:cSld>
  <p:clrMapOvr>
    <a:masterClrMapping/>
  </p:clrMapOvr>
  <p:transition spd="med">
    <p:fade/>
  </p:transition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 sz="3200"/>
            </a:lvl1pPr>
          </a:lstStyle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Placeholder Gambar 2"/>
          <p:cNvSpPr>
            <a:spLocks noGrp="1"/>
          </p:cNvSpPr>
          <p:nvPr>
            <p:ph type="pic" idx="1"/>
          </p:nvPr>
        </p:nvSpPr>
        <p:spPr>
          <a:xfrm>
            <a:off x="3491003" y="1600200"/>
            <a:ext cx="4823184" cy="4572001"/>
          </a:xfrm>
        </p:spPr>
        <p:txBody>
          <a:bodyPr tIns="1188720"/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id-ID" noProof="0" dirty="0"/>
          </a:p>
        </p:txBody>
      </p:sp>
      <p:sp>
        <p:nvSpPr>
          <p:cNvPr id="4" name="Placeholder Teks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2547747" cy="4572000"/>
          </a:xfrm>
        </p:spPr>
        <p:txBody>
          <a:bodyPr/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Placeholder Tanggal 3">
            <a:extLst>
              <a:ext uri="{FF2B5EF4-FFF2-40B4-BE49-F238E27FC236}">
                <a16:creationId xmlns:a16="http://schemas.microsoft.com/office/drawing/2014/main" id="{FF963CF5-F63B-4DE8-9410-EB23CE169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ceholder Footer 4">
            <a:extLst>
              <a:ext uri="{FF2B5EF4-FFF2-40B4-BE49-F238E27FC236}">
                <a16:creationId xmlns:a16="http://schemas.microsoft.com/office/drawing/2014/main" id="{BBEDA595-B68D-46A7-B7DB-660656EC6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7" name="Placeholder Nomor Slide 5">
            <a:extLst>
              <a:ext uri="{FF2B5EF4-FFF2-40B4-BE49-F238E27FC236}">
                <a16:creationId xmlns:a16="http://schemas.microsoft.com/office/drawing/2014/main" id="{2250FF10-37EA-4C90-AB10-E6A93BA6D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FB560-8B26-4D0E-8CB7-58CF9B6189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584994"/>
      </p:ext>
    </p:extLst>
  </p:cSld>
  <p:clrMapOvr>
    <a:masterClrMapping/>
  </p:clrMapOvr>
  <p:transition spd="med">
    <p:fade/>
  </p:transition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Placeholder Teks Vertik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rtl="0"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 dirty="0"/>
          </a:p>
        </p:txBody>
      </p:sp>
      <p:sp>
        <p:nvSpPr>
          <p:cNvPr id="4" name="Placeholder Tanggal 3">
            <a:extLst>
              <a:ext uri="{FF2B5EF4-FFF2-40B4-BE49-F238E27FC236}">
                <a16:creationId xmlns:a16="http://schemas.microsoft.com/office/drawing/2014/main" id="{0C997F45-9B5E-42B4-A2BE-520EDBB2F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ceholder Footer 4">
            <a:extLst>
              <a:ext uri="{FF2B5EF4-FFF2-40B4-BE49-F238E27FC236}">
                <a16:creationId xmlns:a16="http://schemas.microsoft.com/office/drawing/2014/main" id="{C23CD42D-56D6-456D-BD98-B9076EAE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6" name="Placeholder Nomor Slide 5">
            <a:extLst>
              <a:ext uri="{FF2B5EF4-FFF2-40B4-BE49-F238E27FC236}">
                <a16:creationId xmlns:a16="http://schemas.microsoft.com/office/drawing/2014/main" id="{8E48B8E7-A363-44C6-A11B-DEEB557E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A75F2-AB86-4AA6-80C4-F1BFBC7793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45566"/>
      </p:ext>
    </p:extLst>
  </p:cSld>
  <p:clrMapOvr>
    <a:masterClrMapping/>
  </p:clrMapOvr>
  <p:transition spd="med">
    <p:fade/>
  </p:transition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6">
            <a:extLst>
              <a:ext uri="{FF2B5EF4-FFF2-40B4-BE49-F238E27FC236}">
                <a16:creationId xmlns:a16="http://schemas.microsoft.com/office/drawing/2014/main" id="{B97E2ED4-3214-4EE3-876D-98ABC1CC658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180681" y="3239294"/>
            <a:ext cx="5634038" cy="63500"/>
            <a:chOff x="1073150" y="1219201"/>
            <a:chExt cx="10058400" cy="63125"/>
          </a:xfrm>
        </p:grpSpPr>
        <p:cxnSp>
          <p:nvCxnSpPr>
            <p:cNvPr id="5" name="Konektor Lurus 7">
              <a:extLst>
                <a:ext uri="{FF2B5EF4-FFF2-40B4-BE49-F238E27FC236}">
                  <a16:creationId xmlns:a16="http://schemas.microsoft.com/office/drawing/2014/main" id="{D3750675-F19F-409C-B162-6240FCFE844C}"/>
                </a:ext>
              </a:extLst>
            </p:cNvPr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Konektor Lurus 8">
              <a:extLst>
                <a:ext uri="{FF2B5EF4-FFF2-40B4-BE49-F238E27FC236}">
                  <a16:creationId xmlns:a16="http://schemas.microsoft.com/office/drawing/2014/main" id="{6291D8FC-0D55-40D8-829C-ED452359DE87}"/>
                </a:ext>
              </a:extLst>
            </p:cNvPr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Judul Vertikal 1"/>
          <p:cNvSpPr>
            <a:spLocks noGrp="1"/>
          </p:cNvSpPr>
          <p:nvPr>
            <p:ph type="title" orient="vert"/>
          </p:nvPr>
        </p:nvSpPr>
        <p:spPr>
          <a:xfrm>
            <a:off x="7029450" y="365125"/>
            <a:ext cx="1285875" cy="5811838"/>
          </a:xfrm>
        </p:spPr>
        <p:txBody>
          <a:bodyPr vert="eaVert" rtlCol="0"/>
          <a:lstStyle/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Placeholder Teks Vertikal 2"/>
          <p:cNvSpPr>
            <a:spLocks noGrp="1"/>
          </p:cNvSpPr>
          <p:nvPr>
            <p:ph type="body" orient="vert" idx="1"/>
          </p:nvPr>
        </p:nvSpPr>
        <p:spPr>
          <a:xfrm>
            <a:off x="828675" y="365125"/>
            <a:ext cx="6074172" cy="5811838"/>
          </a:xfrm>
        </p:spPr>
        <p:txBody>
          <a:bodyPr vert="eaVert"/>
          <a:lstStyle>
            <a:lvl1pPr rtl="0"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 dirty="0"/>
          </a:p>
        </p:txBody>
      </p:sp>
      <p:sp>
        <p:nvSpPr>
          <p:cNvPr id="7" name="Placeholder Tanggal 3">
            <a:extLst>
              <a:ext uri="{FF2B5EF4-FFF2-40B4-BE49-F238E27FC236}">
                <a16:creationId xmlns:a16="http://schemas.microsoft.com/office/drawing/2014/main" id="{9BBA2024-C79D-4734-9481-0CE25F07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Placeholder Footer 4">
            <a:extLst>
              <a:ext uri="{FF2B5EF4-FFF2-40B4-BE49-F238E27FC236}">
                <a16:creationId xmlns:a16="http://schemas.microsoft.com/office/drawing/2014/main" id="{3ECF3481-F653-4BF2-9BEB-5DD91B18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9" name="Placeholder Nomor Slide 5">
            <a:extLst>
              <a:ext uri="{FF2B5EF4-FFF2-40B4-BE49-F238E27FC236}">
                <a16:creationId xmlns:a16="http://schemas.microsoft.com/office/drawing/2014/main" id="{A102611E-0E7A-4AEF-BDEA-1671F1AA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9FE40-D72D-46A0-910C-3973595F1D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326619"/>
      </p:ext>
    </p:extLst>
  </p:cSld>
  <p:clrMapOvr>
    <a:masterClrMapping/>
  </p:clrMapOvr>
  <p:transition spd="med">
    <p:fade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 dirty="0"/>
          </a:p>
        </p:txBody>
      </p:sp>
      <p:sp>
        <p:nvSpPr>
          <p:cNvPr id="4" name="Placeholder Tanggal 3">
            <a:extLst>
              <a:ext uri="{FF2B5EF4-FFF2-40B4-BE49-F238E27FC236}">
                <a16:creationId xmlns:a16="http://schemas.microsoft.com/office/drawing/2014/main" id="{1008A7A4-CE3E-4482-89DB-703A2CAC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ceholder Footer 4">
            <a:extLst>
              <a:ext uri="{FF2B5EF4-FFF2-40B4-BE49-F238E27FC236}">
                <a16:creationId xmlns:a16="http://schemas.microsoft.com/office/drawing/2014/main" id="{7730CB10-A185-424F-8A52-C097D1CB9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6" name="Placeholder Nomor Slide 5">
            <a:extLst>
              <a:ext uri="{FF2B5EF4-FFF2-40B4-BE49-F238E27FC236}">
                <a16:creationId xmlns:a16="http://schemas.microsoft.com/office/drawing/2014/main" id="{1ABE9611-E01D-46D4-9622-39DD1478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7F59A-5436-4D22-A981-14D9EC7C8E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592036"/>
      </p:ext>
    </p:extLst>
  </p:cSld>
  <p:clrMapOvr>
    <a:masterClrMapping/>
  </p:clrMapOvr>
  <p:transition spd="med">
    <p:fade/>
  </p:transition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Judul dengan Gam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 12">
            <a:extLst>
              <a:ext uri="{FF2B5EF4-FFF2-40B4-BE49-F238E27FC236}">
                <a16:creationId xmlns:a16="http://schemas.microsoft.com/office/drawing/2014/main" id="{F3C159DE-CACB-43C9-A142-A45CFFF3C75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0" y="5645150"/>
            <a:ext cx="9144000" cy="63500"/>
            <a:chOff x="507492" y="1501519"/>
            <a:chExt cx="8129016" cy="63125"/>
          </a:xfrm>
        </p:grpSpPr>
        <p:cxnSp>
          <p:nvCxnSpPr>
            <p:cNvPr id="6" name="Konektor Lurus 16">
              <a:extLst>
                <a:ext uri="{FF2B5EF4-FFF2-40B4-BE49-F238E27FC236}">
                  <a16:creationId xmlns:a16="http://schemas.microsoft.com/office/drawing/2014/main" id="{BD0A6579-08AA-43DF-9F0B-E5A333306175}"/>
                </a:ext>
              </a:extLst>
            </p:cNvPr>
            <p:cNvCxnSpPr/>
            <p:nvPr/>
          </p:nvCxnSpPr>
          <p:spPr>
            <a:xfrm>
              <a:off x="508903" y="1564644"/>
              <a:ext cx="8129017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Konektor Lurus 17">
              <a:extLst>
                <a:ext uri="{FF2B5EF4-FFF2-40B4-BE49-F238E27FC236}">
                  <a16:creationId xmlns:a16="http://schemas.microsoft.com/office/drawing/2014/main" id="{2CA21E56-727E-4208-A942-307437A0A709}"/>
                </a:ext>
              </a:extLst>
            </p:cNvPr>
            <p:cNvCxnSpPr/>
            <p:nvPr/>
          </p:nvCxnSpPr>
          <p:spPr>
            <a:xfrm>
              <a:off x="508903" y="1501519"/>
              <a:ext cx="8129017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 13">
            <a:extLst>
              <a:ext uri="{FF2B5EF4-FFF2-40B4-BE49-F238E27FC236}">
                <a16:creationId xmlns:a16="http://schemas.microsoft.com/office/drawing/2014/main" id="{EFB15944-8B2F-4EA5-A8CF-10160CCFC5E1}"/>
              </a:ext>
            </a:extLst>
          </p:cNvPr>
          <p:cNvGrpSpPr>
            <a:grpSpLocks/>
          </p:cNvGrpSpPr>
          <p:nvPr/>
        </p:nvGrpSpPr>
        <p:grpSpPr bwMode="auto">
          <a:xfrm>
            <a:off x="0" y="1143000"/>
            <a:ext cx="9144000" cy="63500"/>
            <a:chOff x="507492" y="1501519"/>
            <a:chExt cx="8129016" cy="63125"/>
          </a:xfrm>
        </p:grpSpPr>
        <p:cxnSp>
          <p:nvCxnSpPr>
            <p:cNvPr id="9" name="Konektor Lurus 14">
              <a:extLst>
                <a:ext uri="{FF2B5EF4-FFF2-40B4-BE49-F238E27FC236}">
                  <a16:creationId xmlns:a16="http://schemas.microsoft.com/office/drawing/2014/main" id="{7707663A-7455-4535-A0C4-973F4948A840}"/>
                </a:ext>
              </a:extLst>
            </p:cNvPr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Konektor Lurus 15">
              <a:extLst>
                <a:ext uri="{FF2B5EF4-FFF2-40B4-BE49-F238E27FC236}">
                  <a16:creationId xmlns:a16="http://schemas.microsoft.com/office/drawing/2014/main" id="{1B86DA0C-FDC6-4767-B24F-4C5699A4C318}"/>
                </a:ext>
              </a:extLst>
            </p:cNvPr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ersegi panjang 6">
            <a:extLst>
              <a:ext uri="{FF2B5EF4-FFF2-40B4-BE49-F238E27FC236}">
                <a16:creationId xmlns:a16="http://schemas.microsoft.com/office/drawing/2014/main" id="{5D03376D-1199-4202-9B7D-8EB4D4D603BE}"/>
              </a:ext>
            </a:extLst>
          </p:cNvPr>
          <p:cNvSpPr/>
          <p:nvPr/>
        </p:nvSpPr>
        <p:spPr>
          <a:xfrm>
            <a:off x="0" y="5778500"/>
            <a:ext cx="9144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/>
          </a:p>
        </p:txBody>
      </p:sp>
      <p:sp>
        <p:nvSpPr>
          <p:cNvPr id="13" name="Persegi panjang 7">
            <a:extLst>
              <a:ext uri="{FF2B5EF4-FFF2-40B4-BE49-F238E27FC236}">
                <a16:creationId xmlns:a16="http://schemas.microsoft.com/office/drawing/2014/main" id="{BB69D407-4405-41AC-8EEB-A0173F770C19}"/>
              </a:ext>
            </a:extLst>
          </p:cNvPr>
          <p:cNvSpPr/>
          <p:nvPr/>
        </p:nvSpPr>
        <p:spPr>
          <a:xfrm>
            <a:off x="0" y="0"/>
            <a:ext cx="9144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/>
          </a:p>
        </p:txBody>
      </p:sp>
      <p:pic>
        <p:nvPicPr>
          <p:cNvPr id="14" name="Gambar 9">
            <a:extLst>
              <a:ext uri="{FF2B5EF4-FFF2-40B4-BE49-F238E27FC236}">
                <a16:creationId xmlns:a16="http://schemas.microsoft.com/office/drawing/2014/main" id="{6424F8AF-A642-4A0E-801D-2B5F7CA27D1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994410" y="0"/>
            <a:ext cx="1310643" cy="2292094"/>
          </a:xfrm>
          <a:prstGeom prst="rect">
            <a:avLst/>
          </a:prstGeom>
        </p:spPr>
      </p:pic>
      <p:sp>
        <p:nvSpPr>
          <p:cNvPr id="15" name="Teks instruksional">
            <a:extLst>
              <a:ext uri="{FF2B5EF4-FFF2-40B4-BE49-F238E27FC236}">
                <a16:creationId xmlns:a16="http://schemas.microsoft.com/office/drawing/2014/main" id="{3664E97A-5518-4436-BF15-46D11BE8D395}"/>
              </a:ext>
            </a:extLst>
          </p:cNvPr>
          <p:cNvSpPr/>
          <p:nvPr/>
        </p:nvSpPr>
        <p:spPr>
          <a:xfrm>
            <a:off x="9258300" y="0"/>
            <a:ext cx="97155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id-ID" sz="1200" b="1" i="1" dirty="0">
                <a:latin typeface="Arial" pitchFamily="34" charset="0"/>
                <a:cs typeface="Arial" pitchFamily="34" charset="0"/>
              </a:rPr>
              <a:t>CATATAN:</a:t>
            </a:r>
          </a:p>
          <a:p>
            <a:pPr>
              <a:defRPr/>
            </a:pPr>
            <a:r>
              <a:rPr lang="id-ID" sz="1200" i="1" dirty="0">
                <a:latin typeface="Arial" pitchFamily="34" charset="0"/>
                <a:cs typeface="Arial" pitchFamily="34" charset="0"/>
              </a:rPr>
              <a:t>Untuk mengubah gambar di </a:t>
            </a:r>
            <a:r>
              <a:rPr lang="id-ID" sz="1200" i="1" dirty="0" err="1">
                <a:latin typeface="Arial" pitchFamily="34" charset="0"/>
                <a:cs typeface="Arial" pitchFamily="34" charset="0"/>
              </a:rPr>
              <a:t>slide</a:t>
            </a:r>
            <a:r>
              <a:rPr lang="id-ID" sz="1200" i="1" dirty="0">
                <a:latin typeface="Arial" pitchFamily="34" charset="0"/>
                <a:cs typeface="Arial" pitchFamily="34" charset="0"/>
              </a:rPr>
              <a:t> ini, pilih gambar, lalu hapus. Kemudian klik ikon Gambar dalam </a:t>
            </a:r>
            <a:r>
              <a:rPr lang="id-ID" sz="1200" i="1" dirty="0" err="1">
                <a:latin typeface="Arial" pitchFamily="34" charset="0"/>
                <a:cs typeface="Arial" pitchFamily="34" charset="0"/>
              </a:rPr>
              <a:t>placeholder</a:t>
            </a:r>
            <a:r>
              <a:rPr lang="id-ID" sz="1200" i="1" dirty="0">
                <a:latin typeface="Arial" pitchFamily="34" charset="0"/>
                <a:cs typeface="Arial" pitchFamily="34" charset="0"/>
              </a:rPr>
              <a:t> untuk menyisipkan gambar Anda sendiri.</a:t>
            </a:r>
          </a:p>
        </p:txBody>
      </p:sp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4300538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828675" y="4511785"/>
            <a:ext cx="4300538" cy="955565"/>
          </a:xfrm>
        </p:spPr>
        <p:txBody>
          <a:bodyPr/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id-ID" noProof="0" dirty="0"/>
          </a:p>
        </p:txBody>
      </p:sp>
      <p:sp>
        <p:nvSpPr>
          <p:cNvPr id="11" name="Placeholder Gambar 10"/>
          <p:cNvSpPr>
            <a:spLocks noGrp="1"/>
          </p:cNvSpPr>
          <p:nvPr>
            <p:ph type="pic" sz="quarter" idx="13"/>
          </p:nvPr>
        </p:nvSpPr>
        <p:spPr>
          <a:xfrm>
            <a:off x="5235798" y="1310656"/>
            <a:ext cx="3908203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824824151"/>
      </p:ext>
    </p:extLst>
  </p:cSld>
  <p:clrMapOvr>
    <a:masterClrMapping/>
  </p:clrMapOvr>
  <p:transition spd="med">
    <p:fade/>
  </p:transition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7">
            <a:extLst>
              <a:ext uri="{FF2B5EF4-FFF2-40B4-BE49-F238E27FC236}">
                <a16:creationId xmlns:a16="http://schemas.microsoft.com/office/drawing/2014/main" id="{7FB5F5B8-7FC3-4FCF-9D61-ED5C034BBE7E}"/>
              </a:ext>
            </a:extLst>
          </p:cNvPr>
          <p:cNvGrpSpPr>
            <a:grpSpLocks/>
          </p:cNvGrpSpPr>
          <p:nvPr/>
        </p:nvGrpSpPr>
        <p:grpSpPr bwMode="auto">
          <a:xfrm>
            <a:off x="0" y="2514600"/>
            <a:ext cx="9144000" cy="3194050"/>
            <a:chOff x="647402" y="2514600"/>
            <a:chExt cx="10838688" cy="3194035"/>
          </a:xfrm>
        </p:grpSpPr>
        <p:grpSp>
          <p:nvGrpSpPr>
            <p:cNvPr id="5" name="Grup 8">
              <a:extLst>
                <a:ext uri="{FF2B5EF4-FFF2-40B4-BE49-F238E27FC236}">
                  <a16:creationId xmlns:a16="http://schemas.microsoft.com/office/drawing/2014/main" id="{84F189B2-84A8-4B71-A732-90B11B6A3C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0" name="Konektor Lurus 13">
                <a:extLst>
                  <a:ext uri="{FF2B5EF4-FFF2-40B4-BE49-F238E27FC236}">
                    <a16:creationId xmlns:a16="http://schemas.microsoft.com/office/drawing/2014/main" id="{9C8323B6-E387-4A1A-84B4-DEE0699B316F}"/>
                  </a:ext>
                </a:extLst>
              </p:cNvPr>
              <p:cNvCxnSpPr/>
              <p:nvPr/>
            </p:nvCxnSpPr>
            <p:spPr>
              <a:xfrm>
                <a:off x="507492" y="1565019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Konektor Lurus 14">
                <a:extLst>
                  <a:ext uri="{FF2B5EF4-FFF2-40B4-BE49-F238E27FC236}">
                    <a16:creationId xmlns:a16="http://schemas.microsoft.com/office/drawing/2014/main" id="{B90A7F62-11DD-4D71-AC6C-A40FC3AB496D}"/>
                  </a:ext>
                </a:extLst>
              </p:cNvPr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Persegi panjang 9">
              <a:extLst>
                <a:ext uri="{FF2B5EF4-FFF2-40B4-BE49-F238E27FC236}">
                  <a16:creationId xmlns:a16="http://schemas.microsoft.com/office/drawing/2014/main" id="{095522FD-E1BA-4AC1-9311-3F01663DA01D}"/>
                </a:ext>
              </a:extLst>
            </p:cNvPr>
            <p:cNvSpPr/>
            <p:nvPr/>
          </p:nvSpPr>
          <p:spPr>
            <a:xfrm>
              <a:off x="647402" y="2641599"/>
              <a:ext cx="10838688" cy="29400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dirty="0"/>
            </a:p>
          </p:txBody>
        </p:sp>
        <p:grpSp>
          <p:nvGrpSpPr>
            <p:cNvPr id="7" name="Grup 10">
              <a:extLst>
                <a:ext uri="{FF2B5EF4-FFF2-40B4-BE49-F238E27FC236}">
                  <a16:creationId xmlns:a16="http://schemas.microsoft.com/office/drawing/2014/main" id="{7CB090E0-97FD-498E-8432-D356CF054FD5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8" name="Konektor Lurus 11">
                <a:extLst>
                  <a:ext uri="{FF2B5EF4-FFF2-40B4-BE49-F238E27FC236}">
                    <a16:creationId xmlns:a16="http://schemas.microsoft.com/office/drawing/2014/main" id="{D45A78C8-29F9-45AD-B8B2-8859D5A72646}"/>
                  </a:ext>
                </a:extLst>
              </p:cNvPr>
              <p:cNvCxnSpPr/>
              <p:nvPr/>
            </p:nvCxnSpPr>
            <p:spPr>
              <a:xfrm>
                <a:off x="508903" y="1565019"/>
                <a:ext cx="8129017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Konektor Lurus 12">
                <a:extLst>
                  <a:ext uri="{FF2B5EF4-FFF2-40B4-BE49-F238E27FC236}">
                    <a16:creationId xmlns:a16="http://schemas.microsoft.com/office/drawing/2014/main" id="{81CBA95B-8DEC-486B-81D7-FB0A5BEE73DB}"/>
                  </a:ext>
                </a:extLst>
              </p:cNvPr>
              <p:cNvCxnSpPr/>
              <p:nvPr/>
            </p:nvCxnSpPr>
            <p:spPr>
              <a:xfrm>
                <a:off x="508903" y="1501519"/>
                <a:ext cx="8129017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2" name="Gambar 6">
            <a:extLst>
              <a:ext uri="{FF2B5EF4-FFF2-40B4-BE49-F238E27FC236}">
                <a16:creationId xmlns:a16="http://schemas.microsoft.com/office/drawing/2014/main" id="{F958C24D-F1FE-4695-8D21-607F623483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94410" y="0"/>
            <a:ext cx="1337391" cy="2971806"/>
          </a:xfrm>
          <a:prstGeom prst="rect">
            <a:avLst/>
          </a:prstGeom>
        </p:spPr>
      </p:pic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828675" y="2971806"/>
            <a:ext cx="7553324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Placeholder Teks 2"/>
          <p:cNvSpPr>
            <a:spLocks noGrp="1"/>
          </p:cNvSpPr>
          <p:nvPr>
            <p:ph type="body" idx="1"/>
          </p:nvPr>
        </p:nvSpPr>
        <p:spPr>
          <a:xfrm>
            <a:off x="828675" y="4655956"/>
            <a:ext cx="7553324" cy="509750"/>
          </a:xfrm>
        </p:spPr>
        <p:txBody>
          <a:bodyPr/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Placeholder Tanggal 3">
            <a:extLst>
              <a:ext uri="{FF2B5EF4-FFF2-40B4-BE49-F238E27FC236}">
                <a16:creationId xmlns:a16="http://schemas.microsoft.com/office/drawing/2014/main" id="{B184A723-A46D-4B22-9E1A-48AD8DBBE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Placeholder Footer 4">
            <a:extLst>
              <a:ext uri="{FF2B5EF4-FFF2-40B4-BE49-F238E27FC236}">
                <a16:creationId xmlns:a16="http://schemas.microsoft.com/office/drawing/2014/main" id="{85D3977E-1FDB-483A-BE64-C3E7A8BF8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15" name="Placeholder Nomor Slide 5">
            <a:extLst>
              <a:ext uri="{FF2B5EF4-FFF2-40B4-BE49-F238E27FC236}">
                <a16:creationId xmlns:a16="http://schemas.microsoft.com/office/drawing/2014/main" id="{A488C351-F178-4D9E-940C-9325DF79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311D5-1131-4A59-8344-B428F21F11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973583"/>
      </p:ext>
    </p:extLst>
  </p:cSld>
  <p:clrMapOvr>
    <a:masterClrMapping/>
  </p:clrMapOvr>
  <p:transition spd="med">
    <p:fade/>
  </p:transition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sz="half" idx="1"/>
          </p:nvPr>
        </p:nvSpPr>
        <p:spPr>
          <a:xfrm>
            <a:off x="828675" y="1600201"/>
            <a:ext cx="3686175" cy="4571999"/>
          </a:xfrm>
        </p:spPr>
        <p:txBody>
          <a:bodyPr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 dirty="0"/>
          </a:p>
        </p:txBody>
      </p:sp>
      <p:sp>
        <p:nvSpPr>
          <p:cNvPr id="4" name="Placeholder Konten 3"/>
          <p:cNvSpPr>
            <a:spLocks noGrp="1"/>
          </p:cNvSpPr>
          <p:nvPr>
            <p:ph sz="half" idx="2"/>
          </p:nvPr>
        </p:nvSpPr>
        <p:spPr>
          <a:xfrm>
            <a:off x="4629150" y="1600201"/>
            <a:ext cx="3686175" cy="4571999"/>
          </a:xfrm>
        </p:spPr>
        <p:txBody>
          <a:bodyPr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 dirty="0"/>
          </a:p>
        </p:txBody>
      </p:sp>
      <p:sp>
        <p:nvSpPr>
          <p:cNvPr id="5" name="Placeholder Tanggal 3">
            <a:extLst>
              <a:ext uri="{FF2B5EF4-FFF2-40B4-BE49-F238E27FC236}">
                <a16:creationId xmlns:a16="http://schemas.microsoft.com/office/drawing/2014/main" id="{FD9B30B7-A28D-4F5C-BF5C-21F0CD6D2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ceholder Footer 4">
            <a:extLst>
              <a:ext uri="{FF2B5EF4-FFF2-40B4-BE49-F238E27FC236}">
                <a16:creationId xmlns:a16="http://schemas.microsoft.com/office/drawing/2014/main" id="{FD71EBCC-2F37-49F7-A8B6-5CF94554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7" name="Placeholder Nomor Slide 5">
            <a:extLst>
              <a:ext uri="{FF2B5EF4-FFF2-40B4-BE49-F238E27FC236}">
                <a16:creationId xmlns:a16="http://schemas.microsoft.com/office/drawing/2014/main" id="{525315EF-525C-4941-8EF2-E930188CF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970C6-3318-41B7-BB75-277825180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14015"/>
      </p:ext>
    </p:extLst>
  </p:cSld>
  <p:clrMapOvr>
    <a:masterClrMapping/>
  </p:clrMapOvr>
  <p:transition spd="med">
    <p:fade/>
  </p:transition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Placeholder Teks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3689604" cy="823912"/>
          </a:xfrm>
        </p:spPr>
        <p:txBody>
          <a:bodyPr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Placeholder Konten 3"/>
          <p:cNvSpPr>
            <a:spLocks noGrp="1"/>
          </p:cNvSpPr>
          <p:nvPr>
            <p:ph sz="half" idx="2"/>
          </p:nvPr>
        </p:nvSpPr>
        <p:spPr>
          <a:xfrm>
            <a:off x="828675" y="2424112"/>
            <a:ext cx="3689604" cy="3748088"/>
          </a:xfrm>
        </p:spPr>
        <p:txBody>
          <a:bodyPr/>
          <a:lstStyle>
            <a:lvl1pPr rtl="0"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 dirty="0"/>
          </a:p>
        </p:txBody>
      </p:sp>
      <p:sp>
        <p:nvSpPr>
          <p:cNvPr id="5" name="Placeholder Teks 4"/>
          <p:cNvSpPr>
            <a:spLocks noGrp="1"/>
          </p:cNvSpPr>
          <p:nvPr>
            <p:ph type="body" sz="quarter" idx="3"/>
          </p:nvPr>
        </p:nvSpPr>
        <p:spPr>
          <a:xfrm>
            <a:off x="4624583" y="1600200"/>
            <a:ext cx="3689604" cy="823912"/>
          </a:xfrm>
        </p:spPr>
        <p:txBody>
          <a:bodyPr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Placeholder Konten 5"/>
          <p:cNvSpPr>
            <a:spLocks noGrp="1"/>
          </p:cNvSpPr>
          <p:nvPr>
            <p:ph sz="quarter" idx="4"/>
          </p:nvPr>
        </p:nvSpPr>
        <p:spPr>
          <a:xfrm>
            <a:off x="4624583" y="2424112"/>
            <a:ext cx="3689604" cy="3748088"/>
          </a:xfrm>
        </p:spPr>
        <p:txBody>
          <a:bodyPr/>
          <a:lstStyle>
            <a:lvl1pPr rtl="0"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 dirty="0"/>
          </a:p>
        </p:txBody>
      </p:sp>
      <p:sp>
        <p:nvSpPr>
          <p:cNvPr id="7" name="Placeholder Tanggal 3">
            <a:extLst>
              <a:ext uri="{FF2B5EF4-FFF2-40B4-BE49-F238E27FC236}">
                <a16:creationId xmlns:a16="http://schemas.microsoft.com/office/drawing/2014/main" id="{2750464A-349D-4108-8E51-AC5388E59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Placeholder Footer 4">
            <a:extLst>
              <a:ext uri="{FF2B5EF4-FFF2-40B4-BE49-F238E27FC236}">
                <a16:creationId xmlns:a16="http://schemas.microsoft.com/office/drawing/2014/main" id="{59FAC416-8BD8-41CD-8200-F04F0551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9" name="Placeholder Nomor Slide 5">
            <a:extLst>
              <a:ext uri="{FF2B5EF4-FFF2-40B4-BE49-F238E27FC236}">
                <a16:creationId xmlns:a16="http://schemas.microsoft.com/office/drawing/2014/main" id="{3D49FE96-B5A1-468F-85FD-4BB48CE29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076A2-F7FD-4BFB-8E19-D8C54ABDE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049723"/>
      </p:ext>
    </p:extLst>
  </p:cSld>
  <p:clrMapOvr>
    <a:masterClrMapping/>
  </p:clrMapOvr>
  <p:transition spd="med">
    <p:fade/>
  </p:transition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Placeholder Tanggal 3">
            <a:extLst>
              <a:ext uri="{FF2B5EF4-FFF2-40B4-BE49-F238E27FC236}">
                <a16:creationId xmlns:a16="http://schemas.microsoft.com/office/drawing/2014/main" id="{6CFC2142-981A-4353-9090-5F141FE15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ceholder Footer 4">
            <a:extLst>
              <a:ext uri="{FF2B5EF4-FFF2-40B4-BE49-F238E27FC236}">
                <a16:creationId xmlns:a16="http://schemas.microsoft.com/office/drawing/2014/main" id="{6CFA61A6-1AE0-4CB4-A02A-FCCEC6C0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5" name="Placeholder Nomor Slide 5">
            <a:extLst>
              <a:ext uri="{FF2B5EF4-FFF2-40B4-BE49-F238E27FC236}">
                <a16:creationId xmlns:a16="http://schemas.microsoft.com/office/drawing/2014/main" id="{6FECF386-C34F-4289-83E2-B6FFEDCF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7931C-BB75-40DA-9BD6-C1B5462BB4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998144"/>
      </p:ext>
    </p:extLst>
  </p:cSld>
  <p:clrMapOvr>
    <a:masterClrMapping/>
  </p:clrMapOvr>
  <p:transition spd="med">
    <p:fade/>
  </p:transition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Tanggal 1">
            <a:extLst>
              <a:ext uri="{FF2B5EF4-FFF2-40B4-BE49-F238E27FC236}">
                <a16:creationId xmlns:a16="http://schemas.microsoft.com/office/drawing/2014/main" id="{EDD16A11-5554-483E-A459-0E9F5043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ceholder Footer 2">
            <a:extLst>
              <a:ext uri="{FF2B5EF4-FFF2-40B4-BE49-F238E27FC236}">
                <a16:creationId xmlns:a16="http://schemas.microsoft.com/office/drawing/2014/main" id="{67B7D6CF-740F-4A13-88C6-74B044D96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4" name="Placeholder Nomor Slide 3">
            <a:extLst>
              <a:ext uri="{FF2B5EF4-FFF2-40B4-BE49-F238E27FC236}">
                <a16:creationId xmlns:a16="http://schemas.microsoft.com/office/drawing/2014/main" id="{49EA1278-D26B-4C7F-85E5-39629768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DF0F6-8EF0-46AE-82CB-1F18A121BA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622727"/>
      </p:ext>
    </p:extLst>
  </p:cSld>
  <p:clrMapOvr>
    <a:masterClrMapping/>
  </p:clrMapOvr>
  <p:transition spd="med">
    <p:fade/>
  </p:transition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 sz="3200"/>
            </a:lvl1pPr>
          </a:lstStyle>
          <a:p>
            <a:r>
              <a:rPr lang="en-US" noProof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idx="1"/>
          </p:nvPr>
        </p:nvSpPr>
        <p:spPr>
          <a:xfrm>
            <a:off x="4231386" y="1600200"/>
            <a:ext cx="4083939" cy="4572001"/>
          </a:xfrm>
        </p:spPr>
        <p:txBody>
          <a:bodyPr/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 dirty="0"/>
          </a:p>
        </p:txBody>
      </p:sp>
      <p:sp>
        <p:nvSpPr>
          <p:cNvPr id="4" name="Placeholder Teks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3288411" cy="4572000"/>
          </a:xfrm>
        </p:spPr>
        <p:txBody>
          <a:bodyPr/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Placeholder Tanggal 3">
            <a:extLst>
              <a:ext uri="{FF2B5EF4-FFF2-40B4-BE49-F238E27FC236}">
                <a16:creationId xmlns:a16="http://schemas.microsoft.com/office/drawing/2014/main" id="{66D0BB76-766E-40C1-9BBD-952E6F72C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ceholder Footer 4">
            <a:extLst>
              <a:ext uri="{FF2B5EF4-FFF2-40B4-BE49-F238E27FC236}">
                <a16:creationId xmlns:a16="http://schemas.microsoft.com/office/drawing/2014/main" id="{BBE748D3-3BF0-4142-836B-C3FE829A5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7" name="Placeholder Nomor Slide 5">
            <a:extLst>
              <a:ext uri="{FF2B5EF4-FFF2-40B4-BE49-F238E27FC236}">
                <a16:creationId xmlns:a16="http://schemas.microsoft.com/office/drawing/2014/main" id="{20818383-9BF2-41C1-B02D-8F5A6E4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24317-4EB4-4CC8-AC7E-F35E99ECED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205721"/>
      </p:ext>
    </p:extLst>
  </p:cSld>
  <p:clrMapOvr>
    <a:masterClrMapping/>
  </p:clrMapOvr>
  <p:transition spd="med">
    <p:fade/>
  </p:transition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ceholder Judul 1">
            <a:extLst>
              <a:ext uri="{FF2B5EF4-FFF2-40B4-BE49-F238E27FC236}">
                <a16:creationId xmlns:a16="http://schemas.microsoft.com/office/drawing/2014/main" id="{698E1E94-EEFA-4CDE-8733-D6DC0068857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28675" y="76200"/>
            <a:ext cx="7485063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d-ID" altLang="en-US"/>
              <a:t>Klik untuk mengedit gaya judul Master</a:t>
            </a:r>
          </a:p>
        </p:txBody>
      </p:sp>
      <p:sp>
        <p:nvSpPr>
          <p:cNvPr id="3" name="Placeholder Teks 2">
            <a:extLst>
              <a:ext uri="{FF2B5EF4-FFF2-40B4-BE49-F238E27FC236}">
                <a16:creationId xmlns:a16="http://schemas.microsoft.com/office/drawing/2014/main" id="{833C8C4A-E43F-4F96-8C4B-B7F4CE617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748665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d-ID" noProof="0" dirty="0"/>
              <a:t>Klik untuk edit gaya teks Master</a:t>
            </a:r>
          </a:p>
          <a:p>
            <a:pPr lvl="1"/>
            <a:r>
              <a:rPr lang="id-ID" noProof="0" dirty="0"/>
              <a:t>Tingkat kedua</a:t>
            </a:r>
          </a:p>
          <a:p>
            <a:pPr lvl="2"/>
            <a:r>
              <a:rPr lang="id-ID" noProof="0" dirty="0"/>
              <a:t>Tingkat ketiga</a:t>
            </a:r>
          </a:p>
          <a:p>
            <a:pPr lvl="3"/>
            <a:r>
              <a:rPr lang="id-ID" noProof="0" dirty="0"/>
              <a:t>Tingkat keempat</a:t>
            </a:r>
          </a:p>
          <a:p>
            <a:pPr lvl="4"/>
            <a:r>
              <a:rPr lang="id-ID" noProof="0" dirty="0"/>
              <a:t>Tingkat kelima</a:t>
            </a:r>
          </a:p>
          <a:p>
            <a:pPr lvl="5"/>
            <a:r>
              <a:rPr lang="id-ID" noProof="0" dirty="0"/>
              <a:t>Tingkat keenam</a:t>
            </a:r>
          </a:p>
          <a:p>
            <a:pPr lvl="6"/>
            <a:r>
              <a:rPr lang="id-ID" noProof="0" dirty="0"/>
              <a:t>Tingkat ketujuh</a:t>
            </a:r>
          </a:p>
          <a:p>
            <a:pPr lvl="7"/>
            <a:r>
              <a:rPr lang="id-ID" noProof="0" dirty="0"/>
              <a:t>Tingkat kedelapan</a:t>
            </a:r>
          </a:p>
          <a:p>
            <a:pPr lvl="8"/>
            <a:r>
              <a:rPr lang="id-ID" noProof="0" dirty="0"/>
              <a:t>Tingkat kesembilan</a:t>
            </a:r>
          </a:p>
        </p:txBody>
      </p:sp>
      <p:sp>
        <p:nvSpPr>
          <p:cNvPr id="4" name="Placeholder Tanggal 3">
            <a:extLst>
              <a:ext uri="{FF2B5EF4-FFF2-40B4-BE49-F238E27FC236}">
                <a16:creationId xmlns:a16="http://schemas.microsoft.com/office/drawing/2014/main" id="{58BC9822-1723-4E4D-B6DC-E735309CBA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8675" y="6356350"/>
            <a:ext cx="1371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ceholder Footer 4">
            <a:extLst>
              <a:ext uri="{FF2B5EF4-FFF2-40B4-BE49-F238E27FC236}">
                <a16:creationId xmlns:a16="http://schemas.microsoft.com/office/drawing/2014/main" id="{EAFCFF6C-1560-4B59-9645-7041B73A0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00275" y="6356350"/>
            <a:ext cx="474345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FITRIA OLIVIA FH UEU</a:t>
            </a:r>
          </a:p>
        </p:txBody>
      </p:sp>
      <p:sp>
        <p:nvSpPr>
          <p:cNvPr id="6" name="Placeholder Nomor Slide 5">
            <a:extLst>
              <a:ext uri="{FF2B5EF4-FFF2-40B4-BE49-F238E27FC236}">
                <a16:creationId xmlns:a16="http://schemas.microsoft.com/office/drawing/2014/main" id="{F3C2F324-CDFA-48B1-8B8A-DD0785F261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42138" y="6356350"/>
            <a:ext cx="1371600" cy="365125"/>
          </a:xfrm>
          <a:prstGeom prst="rect">
            <a:avLst/>
          </a:prstGeom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666666"/>
                </a:solidFill>
              </a:defRPr>
            </a:lvl1pPr>
          </a:lstStyle>
          <a:p>
            <a:fld id="{FC69771D-B494-4022-93B4-B70CBCF3520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1" name="Grup 14">
            <a:extLst>
              <a:ext uri="{FF2B5EF4-FFF2-40B4-BE49-F238E27FC236}">
                <a16:creationId xmlns:a16="http://schemas.microsoft.com/office/drawing/2014/main" id="{43981537-F47B-4592-87F4-CA34566E1FB5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1219200"/>
            <a:ext cx="7489825" cy="84138"/>
            <a:chOff x="1073150" y="1219201"/>
            <a:chExt cx="10058400" cy="63125"/>
          </a:xfrm>
        </p:grpSpPr>
        <p:cxnSp>
          <p:nvCxnSpPr>
            <p:cNvPr id="13" name="Konektor Lurus 12">
              <a:extLst>
                <a:ext uri="{FF2B5EF4-FFF2-40B4-BE49-F238E27FC236}">
                  <a16:creationId xmlns:a16="http://schemas.microsoft.com/office/drawing/2014/main" id="{F551269A-E007-48F8-9E86-F55EA6AE3D0A}"/>
                </a:ext>
              </a:extLst>
            </p:cNvPr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Konektor Lurus 13">
              <a:extLst>
                <a:ext uri="{FF2B5EF4-FFF2-40B4-BE49-F238E27FC236}">
                  <a16:creationId xmlns:a16="http://schemas.microsoft.com/office/drawing/2014/main" id="{6C604BFF-2FC6-4B09-86DE-538811A00F33}"/>
                </a:ext>
              </a:extLst>
            </p:cNvPr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5" r:id="rId2"/>
    <p:sldLayoutId id="2147483773" r:id="rId3"/>
    <p:sldLayoutId id="2147483774" r:id="rId4"/>
    <p:sldLayoutId id="2147483766" r:id="rId5"/>
    <p:sldLayoutId id="2147483767" r:id="rId6"/>
    <p:sldLayoutId id="2147483768" r:id="rId7"/>
    <p:sldLayoutId id="2147483775" r:id="rId8"/>
    <p:sldLayoutId id="2147483769" r:id="rId9"/>
    <p:sldLayoutId id="2147483770" r:id="rId10"/>
    <p:sldLayoutId id="2147483771" r:id="rId11"/>
    <p:sldLayoutId id="2147483776" r:id="rId12"/>
  </p:sldLayoutIdLst>
  <p:transition spd="med">
    <p:fade/>
  </p:transition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8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FE8F9-A10A-45AB-AD07-814E52697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2292350"/>
            <a:ext cx="4300538" cy="22193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PENGERTIAN HUKUM PERDATA</a:t>
            </a:r>
            <a:endParaRPr lang="id-ID" dirty="0"/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FD8A2AAB-0F09-4E82-8643-9C9B3EE664C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152400" y="4724400"/>
            <a:ext cx="5257800" cy="7429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/>
              <a:t>Dr. </a:t>
            </a:r>
            <a:r>
              <a:rPr lang="id-ID" altLang="en-US" sz="2400" b="1" dirty="0"/>
              <a:t>M</a:t>
            </a:r>
            <a:r>
              <a:rPr lang="en-US" altLang="en-US" sz="2400" b="1" dirty="0"/>
              <a:t>OHAMMAD</a:t>
            </a:r>
            <a:r>
              <a:rPr lang="id-ID" altLang="en-US" sz="2400" b="1" dirty="0"/>
              <a:t> ROESLI, SH., M.Hum</a:t>
            </a:r>
          </a:p>
        </p:txBody>
      </p:sp>
      <p:pic>
        <p:nvPicPr>
          <p:cNvPr id="7" name="Picture Placeholder 6" descr="@okaandriansyah_.jpg">
            <a:extLst>
              <a:ext uri="{FF2B5EF4-FFF2-40B4-BE49-F238E27FC236}">
                <a16:creationId xmlns:a16="http://schemas.microsoft.com/office/drawing/2014/main" id="{4F920299-88C4-4C6C-98CB-FBB18B48EE1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5174" r="15174"/>
          <a:stretch>
            <a:fillRect/>
          </a:stretch>
        </p:blipFill>
        <p:spPr>
          <a:effectLst>
            <a:softEdge rad="112500"/>
          </a:effectLst>
        </p:spPr>
      </p:pic>
      <p:pic>
        <p:nvPicPr>
          <p:cNvPr id="7173" name="Picture 2" descr="D:\LOGO\UNMER SBY.png">
            <a:extLst>
              <a:ext uri="{FF2B5EF4-FFF2-40B4-BE49-F238E27FC236}">
                <a16:creationId xmlns:a16="http://schemas.microsoft.com/office/drawing/2014/main" id="{E0170656-C101-4E60-9372-C394D1A10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72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8D4D7FBC-D073-4089-82A8-35E71A63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/>
              <a:t>SUMBER HUKUM PERDATA</a:t>
            </a:r>
            <a:endParaRPr lang="id-ID" altLang="en-US" sz="360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62E51FE-37EF-4FEB-98FE-A35919422F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8675" y="1600200"/>
          <a:ext cx="74866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21CFE75-70D1-4F22-B5A8-1B025DAC6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/>
              <a:t>KEADAAN HUKUM PERDATA DI INDONESIA</a:t>
            </a:r>
            <a:endParaRPr lang="id-ID" altLang="en-US" sz="320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2C11F76D-8F7B-483A-9B9F-3121D9CF889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828675" y="2362200"/>
            <a:ext cx="7486650" cy="3810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3200"/>
              <a:t>PLURALISME HUKUM </a:t>
            </a:r>
            <a:endParaRPr lang="id-ID" altLang="en-US" sz="3200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3200"/>
              <a:t>(keanekaragaman hukum) menyebabkan berbhineka hukum perdata di Indonesia</a:t>
            </a:r>
            <a:endParaRPr lang="id-ID" altLang="en-US" sz="320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DB08E37-0694-4619-B3AE-1F9869B8E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FAKTOR PENYEBAB BERBHINEKA HUKUM PERDATA</a:t>
            </a:r>
            <a:endParaRPr lang="id-ID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EADAE-1DEC-4328-8238-4E477E597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1. </a:t>
            </a: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Ethis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:</a:t>
            </a:r>
          </a:p>
          <a:p>
            <a:pPr marL="514350" indent="-51435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id-ID" sz="2800" dirty="0"/>
              <a:t>K</a:t>
            </a:r>
            <a:r>
              <a:rPr lang="en-US" sz="2800" dirty="0" err="1"/>
              <a:t>eanekaragaman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bermacam-macam</a:t>
            </a:r>
            <a:r>
              <a:rPr lang="en-US" sz="2800" dirty="0"/>
              <a:t> </a:t>
            </a:r>
            <a:r>
              <a:rPr lang="en-US" sz="2800" dirty="0" err="1"/>
              <a:t>suku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endParaRPr lang="en-US" sz="2800" dirty="0"/>
          </a:p>
          <a:p>
            <a:pPr marL="514350" indent="-51435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800" dirty="0"/>
              <a:t>2. </a:t>
            </a: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Yuridis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:</a:t>
            </a:r>
          </a:p>
          <a:p>
            <a:pPr marL="514350" indent="-51435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id-ID" sz="2800" dirty="0"/>
              <a:t>T</a:t>
            </a:r>
            <a:r>
              <a:rPr lang="en-US" sz="2800" dirty="0" err="1"/>
              <a:t>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penggolongan</a:t>
            </a:r>
            <a:r>
              <a:rPr lang="en-US" sz="2800" dirty="0"/>
              <a:t> </a:t>
            </a:r>
            <a:r>
              <a:rPr lang="en-US" sz="2800" dirty="0" err="1"/>
              <a:t>penduduk</a:t>
            </a:r>
            <a:r>
              <a:rPr lang="en-US" sz="2800" dirty="0"/>
              <a:t> (</a:t>
            </a:r>
            <a:r>
              <a:rPr lang="en-US" sz="2800" dirty="0" err="1"/>
              <a:t>Pasal</a:t>
            </a:r>
            <a:r>
              <a:rPr lang="en-US" sz="2800" dirty="0"/>
              <a:t> 163 IS) </a:t>
            </a:r>
            <a:r>
              <a:rPr lang="en-US" sz="2800" dirty="0" err="1"/>
              <a:t>dan</a:t>
            </a:r>
            <a:r>
              <a:rPr lang="en-US" sz="2800" dirty="0"/>
              <a:t> 	</a:t>
            </a:r>
            <a:r>
              <a:rPr lang="en-US" sz="2800" dirty="0" err="1"/>
              <a:t>pengelompokan</a:t>
            </a:r>
            <a:r>
              <a:rPr lang="id-ID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(</a:t>
            </a:r>
            <a:r>
              <a:rPr lang="en-US" sz="2800" dirty="0" err="1"/>
              <a:t>Pasal</a:t>
            </a:r>
            <a:r>
              <a:rPr lang="en-US" sz="2800" dirty="0"/>
              <a:t> 131 IS)  </a:t>
            </a:r>
          </a:p>
          <a:p>
            <a:pPr fontAlgn="auto">
              <a:spcAft>
                <a:spcPts val="0"/>
              </a:spcAft>
              <a:defRPr/>
            </a:pPr>
            <a:endParaRPr lang="id-ID" dirty="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DDDAC7F3-457A-446E-860F-B36CFE81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Untuk Mengatasi Kebhinekaragaman Hukum Dapat Ditempuh Dengan Jalan:           </a:t>
            </a:r>
            <a:endParaRPr lang="id-ID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93B26-9030-4930-83A4-036F1BDD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3200" dirty="0">
                <a:latin typeface="+mj-lt"/>
              </a:rPr>
              <a:t>UNIFIKASI HUKUM, </a:t>
            </a:r>
            <a:endParaRPr lang="id-ID" sz="3200" dirty="0">
              <a:latin typeface="+mj-lt"/>
            </a:endParaRPr>
          </a:p>
          <a:p>
            <a:pPr marL="457200" indent="-45720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id-ID" sz="3200" dirty="0">
                <a:latin typeface="+mj-lt"/>
              </a:rPr>
              <a:t>	</a:t>
            </a:r>
            <a:r>
              <a:rPr lang="en-US" sz="3200" dirty="0" err="1">
                <a:latin typeface="+mj-lt"/>
              </a:rPr>
              <a:t>contoh</a:t>
            </a:r>
            <a:r>
              <a:rPr lang="en-US" sz="3200" dirty="0">
                <a:latin typeface="+mj-lt"/>
              </a:rPr>
              <a:t>: UUPA, 	</a:t>
            </a:r>
            <a:r>
              <a:rPr lang="en-US" sz="3200" dirty="0" err="1">
                <a:latin typeface="+mj-lt"/>
              </a:rPr>
              <a:t>Undang-undang</a:t>
            </a:r>
            <a:r>
              <a:rPr lang="en-US" sz="3200" dirty="0">
                <a:latin typeface="+mj-lt"/>
              </a:rPr>
              <a:t> </a:t>
            </a:r>
            <a:r>
              <a:rPr lang="id-ID" sz="3200" dirty="0">
                <a:latin typeface="+mj-lt"/>
              </a:rPr>
              <a:t> </a:t>
            </a:r>
            <a:r>
              <a:rPr lang="en-US" sz="3200" dirty="0">
                <a:latin typeface="+mj-lt"/>
              </a:rPr>
              <a:t>No. 1 	</a:t>
            </a:r>
            <a:r>
              <a:rPr lang="en-US" sz="3200" dirty="0" err="1">
                <a:latin typeface="+mj-lt"/>
              </a:rPr>
              <a:t>Tahun</a:t>
            </a:r>
            <a:r>
              <a:rPr lang="en-US" sz="3200" dirty="0">
                <a:latin typeface="+mj-lt"/>
              </a:rPr>
              <a:t> </a:t>
            </a:r>
            <a:r>
              <a:rPr lang="id-ID" sz="3200" dirty="0">
                <a:latin typeface="+mj-lt"/>
              </a:rPr>
              <a:t> </a:t>
            </a:r>
            <a:r>
              <a:rPr lang="en-US" sz="3200" dirty="0">
                <a:latin typeface="+mj-lt"/>
              </a:rPr>
              <a:t>1974. </a:t>
            </a:r>
            <a:endParaRPr lang="id-ID" sz="3200" dirty="0">
              <a:latin typeface="+mj-lt"/>
            </a:endParaRPr>
          </a:p>
          <a:p>
            <a:pPr marL="457200" indent="-45720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3200" dirty="0">
              <a:latin typeface="+mj-lt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3200" dirty="0">
                <a:latin typeface="+mj-lt"/>
              </a:rPr>
              <a:t>KODIFIKASI HUKUM, </a:t>
            </a:r>
            <a:endParaRPr lang="id-ID" sz="3200" dirty="0">
              <a:latin typeface="+mj-lt"/>
            </a:endParaRPr>
          </a:p>
          <a:p>
            <a:pPr marL="457200" indent="-457200" algn="just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3200" dirty="0">
                <a:latin typeface="+mj-lt"/>
              </a:rPr>
              <a:t>	</a:t>
            </a:r>
            <a:r>
              <a:rPr lang="en-US" sz="3200" dirty="0" err="1">
                <a:latin typeface="+mj-lt"/>
              </a:rPr>
              <a:t>contoh</a:t>
            </a:r>
            <a:r>
              <a:rPr lang="en-US" sz="3200" dirty="0">
                <a:latin typeface="+mj-lt"/>
              </a:rPr>
              <a:t> :</a:t>
            </a:r>
            <a:r>
              <a:rPr lang="id-ID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KUHPer</a:t>
            </a:r>
            <a:r>
              <a:rPr lang="en-US" sz="3200" dirty="0">
                <a:latin typeface="+mj-lt"/>
              </a:rPr>
              <a:t>, KUHP </a:t>
            </a:r>
            <a:r>
              <a:rPr lang="en-US" sz="3200" dirty="0" err="1">
                <a:latin typeface="+mj-lt"/>
              </a:rPr>
              <a:t>dan</a:t>
            </a:r>
            <a:r>
              <a:rPr lang="en-US" sz="3200" dirty="0">
                <a:latin typeface="+mj-lt"/>
              </a:rPr>
              <a:t> KUHD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C001A6C-FF85-4613-970F-06067C29FC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43888" cy="9636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000" dirty="0"/>
              <a:t>PEDOMAN POLITIK PEMERINTAH HINDIA BELANDA TERTUANG DALAM PASAL 131 IS</a:t>
            </a:r>
            <a:r>
              <a:rPr lang="en-US" sz="3400" dirty="0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5E5D5DC-8955-47CB-BA44-DEF41D9BB4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752600"/>
            <a:ext cx="7696200" cy="43783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 algn="just">
              <a:buFontTx/>
              <a:buAutoNum type="arabicPeriod"/>
            </a:pPr>
            <a:r>
              <a:rPr lang="en-US" altLang="en-US" sz="2800"/>
              <a:t>Perintah KODIFIKASI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en-US" sz="2800"/>
              <a:t>Asas CONCORDANTIE (Konkordansi)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en-US" sz="2800"/>
              <a:t>Untuk golongan Timur Asing dan Pribumi dalam hal kebutuhan kemasyarakatan menghendaki dapat diberlakukan peraturan-peraturan untuk bangsa Eropa baik seluruhnya maupun dengan peraturan baru bersama.</a:t>
            </a: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0C2B88A-02BE-4E49-800E-E78793A69A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08513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800" dirty="0"/>
              <a:t>4. </a:t>
            </a:r>
            <a:r>
              <a:rPr lang="en-US" sz="2800" dirty="0" err="1"/>
              <a:t>Kemungkinan</a:t>
            </a:r>
            <a:r>
              <a:rPr lang="en-US" sz="2800" dirty="0"/>
              <a:t> </a:t>
            </a:r>
            <a:r>
              <a:rPr lang="en-US" sz="2800" dirty="0" err="1"/>
              <a:t>penundukaan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eropa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golongan</a:t>
            </a:r>
            <a:r>
              <a:rPr lang="en-US" sz="2800" dirty="0"/>
              <a:t> </a:t>
            </a:r>
            <a:r>
              <a:rPr lang="en-US" sz="2800" dirty="0" err="1"/>
              <a:t>Timur</a:t>
            </a:r>
            <a:r>
              <a:rPr lang="en-US" sz="2800" dirty="0"/>
              <a:t> </a:t>
            </a:r>
            <a:r>
              <a:rPr lang="en-US" sz="2800" dirty="0" err="1"/>
              <a:t>Asing</a:t>
            </a:r>
            <a:r>
              <a:rPr lang="en-US" sz="2800" dirty="0"/>
              <a:t> &amp; </a:t>
            </a:r>
            <a:r>
              <a:rPr lang="en-US" sz="2800" dirty="0" err="1"/>
              <a:t>Pribumi</a:t>
            </a:r>
            <a:r>
              <a:rPr lang="en-US" sz="2800" dirty="0"/>
              <a:t>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Penundukan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 :</a:t>
            </a:r>
          </a:p>
          <a:p>
            <a:pPr marL="722313" indent="-368300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Eropa</a:t>
            </a:r>
            <a:endParaRPr lang="en-US" sz="2800" dirty="0"/>
          </a:p>
          <a:p>
            <a:pPr marL="722313" indent="-368300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id-ID" sz="2800" dirty="0"/>
              <a:t>S</a:t>
            </a:r>
            <a:r>
              <a:rPr lang="en-US" sz="2800" dirty="0" err="1"/>
              <a:t>ebagian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eropa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id-ID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kekayaan</a:t>
            </a:r>
            <a:r>
              <a:rPr lang="en-US" sz="2800" dirty="0"/>
              <a:t> </a:t>
            </a:r>
            <a:r>
              <a:rPr lang="en-US" sz="2800" dirty="0" err="1"/>
              <a:t>saja</a:t>
            </a:r>
            <a:endParaRPr lang="en-US" sz="2800" dirty="0"/>
          </a:p>
          <a:p>
            <a:pPr marL="722313" indent="-368300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id-ID" sz="2800" dirty="0"/>
              <a:t>P</a:t>
            </a:r>
            <a:r>
              <a:rPr lang="en-US" sz="2800" dirty="0" err="1"/>
              <a:t>erbuatan-perbuatan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endParaRPr lang="en-US" sz="2800" dirty="0"/>
          </a:p>
          <a:p>
            <a:pPr marL="722313" indent="-368300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id-ID" sz="2800" dirty="0"/>
              <a:t>S</a:t>
            </a:r>
            <a:r>
              <a:rPr lang="en-US" sz="2800" dirty="0" err="1"/>
              <a:t>ecara</a:t>
            </a:r>
            <a:r>
              <a:rPr lang="en-US" sz="2800" dirty="0"/>
              <a:t> </a:t>
            </a:r>
            <a:r>
              <a:rPr lang="en-US" sz="2800" dirty="0" err="1"/>
              <a:t>diam-diam</a:t>
            </a:r>
            <a:r>
              <a:rPr lang="en-US" sz="2800" dirty="0"/>
              <a:t>,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pribumi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perbuatan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dikenal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800" dirty="0"/>
              <a:t>5. </a:t>
            </a:r>
            <a:r>
              <a:rPr lang="en-US" sz="2800" dirty="0" err="1"/>
              <a:t>Pribumi</a:t>
            </a:r>
            <a:r>
              <a:rPr lang="en-US" sz="2800" dirty="0"/>
              <a:t> </a:t>
            </a:r>
            <a:r>
              <a:rPr lang="en-US" sz="2800" dirty="0" err="1"/>
              <a:t>tunduk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endParaRPr lang="en-US" sz="2800" dirty="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0018292-0B99-4F18-BE8A-452A52693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43888" cy="963613"/>
          </a:xfrm>
        </p:spPr>
        <p:txBody>
          <a:bodyPr/>
          <a:lstStyle/>
          <a:p>
            <a:pPr algn="ctr"/>
            <a:r>
              <a:rPr lang="en-US" altLang="en-US"/>
              <a:t>KEDUDUKAN  HUKUM PERDATA SETELAH KEMERDEKAAN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36F5FFC-2C3D-4A5A-95BD-846ED0E6C0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01000" cy="4953000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id-ID" sz="2800" dirty="0"/>
              <a:t>I</a:t>
            </a:r>
            <a:r>
              <a:rPr lang="en-US" sz="2800" dirty="0"/>
              <a:t>. </a:t>
            </a:r>
            <a:r>
              <a:rPr lang="en-US" sz="2800" dirty="0" err="1"/>
              <a:t>Ditinjau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Perdata</a:t>
            </a:r>
            <a:r>
              <a:rPr lang="en-US" sz="2800" dirty="0"/>
              <a:t>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sz="2400" dirty="0"/>
          </a:p>
          <a:p>
            <a:pPr marL="811213" lvl="1" indent="-354013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err="1"/>
              <a:t>Pendapat</a:t>
            </a:r>
            <a:r>
              <a:rPr lang="en-US" sz="2400" dirty="0"/>
              <a:t> </a:t>
            </a:r>
            <a:r>
              <a:rPr lang="id-ID" sz="2400" dirty="0"/>
              <a:t> </a:t>
            </a:r>
            <a:r>
              <a:rPr lang="en-US" sz="2400" dirty="0"/>
              <a:t>Dr. </a:t>
            </a:r>
            <a:r>
              <a:rPr lang="id-ID" sz="2400" dirty="0"/>
              <a:t>S</a:t>
            </a:r>
            <a:r>
              <a:rPr lang="en-US" sz="2400" dirty="0" err="1"/>
              <a:t>ahardjo</a:t>
            </a:r>
            <a:r>
              <a:rPr lang="en-US" sz="2400" dirty="0"/>
              <a:t> :</a:t>
            </a:r>
          </a:p>
          <a:p>
            <a:pPr marL="811213" lvl="1" indent="-354013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id-ID" sz="2400" dirty="0"/>
              <a:t>	</a:t>
            </a:r>
            <a:r>
              <a:rPr lang="en-US" sz="2400" dirty="0" err="1"/>
              <a:t>kedudukan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perdata</a:t>
            </a:r>
            <a:r>
              <a:rPr lang="en-US" sz="2400" dirty="0"/>
              <a:t> </a:t>
            </a:r>
            <a:r>
              <a:rPr lang="en-US" sz="2400" dirty="0" err="1"/>
              <a:t>diturunkan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Wetboek</a:t>
            </a:r>
            <a:r>
              <a:rPr lang="en-US" sz="2400" dirty="0"/>
              <a:t> (</a:t>
            </a:r>
            <a:r>
              <a:rPr lang="en-US" sz="2400" dirty="0" err="1"/>
              <a:t>kitab</a:t>
            </a:r>
            <a:r>
              <a:rPr lang="en-US" sz="2400" dirty="0"/>
              <a:t> </a:t>
            </a:r>
            <a:r>
              <a:rPr lang="en-US" sz="2400" dirty="0" err="1"/>
              <a:t>undang-undang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Rechtboek</a:t>
            </a:r>
            <a:r>
              <a:rPr lang="en-US" sz="2400" dirty="0"/>
              <a:t> (</a:t>
            </a:r>
            <a:r>
              <a:rPr lang="en-US" sz="2400" dirty="0" err="1"/>
              <a:t>kumpulan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kebiasaan</a:t>
            </a:r>
            <a:r>
              <a:rPr lang="en-US" sz="2400" dirty="0"/>
              <a:t>)</a:t>
            </a:r>
            <a:endParaRPr lang="id-ID" sz="2400" dirty="0"/>
          </a:p>
          <a:p>
            <a:pPr marL="914400" lvl="1" indent="-45720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id-ID" sz="2400" dirty="0"/>
          </a:p>
          <a:p>
            <a:pPr lvl="1" indent="-242888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id-ID" sz="2400" dirty="0"/>
              <a:t>2. </a:t>
            </a:r>
            <a:r>
              <a:rPr lang="en-US" sz="2400" dirty="0" err="1"/>
              <a:t>Pendapat</a:t>
            </a:r>
            <a:r>
              <a:rPr lang="en-US" sz="2400" dirty="0"/>
              <a:t> Prof. </a:t>
            </a:r>
            <a:r>
              <a:rPr lang="en-US" sz="2400" dirty="0" err="1"/>
              <a:t>Mahadi</a:t>
            </a:r>
            <a:r>
              <a:rPr lang="en-US" sz="2400" dirty="0"/>
              <a:t> :</a:t>
            </a:r>
          </a:p>
          <a:p>
            <a:pPr marL="1254125" lvl="1" indent="-355600" algn="just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id-ID" sz="2400" dirty="0"/>
              <a:t>D</a:t>
            </a:r>
            <a:r>
              <a:rPr lang="en-US" sz="2400" dirty="0" err="1"/>
              <a:t>asar</a:t>
            </a:r>
            <a:r>
              <a:rPr lang="en-US" sz="2400" dirty="0"/>
              <a:t> </a:t>
            </a:r>
            <a:r>
              <a:rPr lang="en-US" sz="2400" dirty="0" err="1"/>
              <a:t>pembentukan</a:t>
            </a:r>
            <a:r>
              <a:rPr lang="en-US" sz="2400" dirty="0"/>
              <a:t> </a:t>
            </a:r>
            <a:r>
              <a:rPr lang="en-US" sz="2400" dirty="0" err="1"/>
              <a:t>KUHPer</a:t>
            </a:r>
            <a:r>
              <a:rPr lang="en-US" sz="2400" dirty="0"/>
              <a:t> </a:t>
            </a:r>
            <a:r>
              <a:rPr lang="en-US" sz="2400" dirty="0" err="1"/>
              <a:t>bertentangan</a:t>
            </a:r>
            <a:r>
              <a:rPr lang="en-US" sz="2400" dirty="0"/>
              <a:t> 	    </a:t>
            </a:r>
            <a:r>
              <a:rPr lang="en-US" sz="2400" dirty="0" err="1"/>
              <a:t>dengan</a:t>
            </a:r>
            <a:r>
              <a:rPr lang="en-US" sz="2400" dirty="0"/>
              <a:t> UUD 1945,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KUHPer</a:t>
            </a:r>
            <a:r>
              <a:rPr lang="en-US" sz="2400" dirty="0"/>
              <a:t> 	   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Kodifikasi</a:t>
            </a:r>
            <a:endParaRPr lang="en-US" sz="2400" dirty="0"/>
          </a:p>
          <a:p>
            <a:pPr marL="1254125" lvl="1" indent="-355600" algn="just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id-ID" sz="2400" dirty="0"/>
              <a:t>T</a:t>
            </a:r>
            <a:r>
              <a:rPr lang="en-US" sz="2400" dirty="0" err="1"/>
              <a:t>etap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terlepas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ikatan</a:t>
            </a:r>
            <a:r>
              <a:rPr lang="en-US" sz="2400" dirty="0"/>
              <a:t> </a:t>
            </a:r>
            <a:r>
              <a:rPr lang="en-US" sz="2400" dirty="0" err="1"/>
              <a:t>kodifikasi</a:t>
            </a:r>
            <a:endParaRPr lang="en-US" sz="2400" dirty="0"/>
          </a:p>
          <a:p>
            <a:pPr marL="1254125" lvl="1" indent="-355600" algn="just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id-ID" sz="2400" dirty="0"/>
              <a:t>M</a:t>
            </a:r>
            <a:r>
              <a:rPr lang="en-US" sz="2400" dirty="0" err="1"/>
              <a:t>asih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diserahkan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                                   </a:t>
            </a:r>
            <a:r>
              <a:rPr lang="en-US" sz="2400" dirty="0" err="1"/>
              <a:t>yurisprudensi</a:t>
            </a:r>
            <a:r>
              <a:rPr lang="en-US" sz="2400" dirty="0"/>
              <a:t>.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en-US" sz="2400" dirty="0"/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sz="2400" dirty="0"/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612AEA8-7674-4229-BDE8-B2EAE7BE7F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1165225" indent="-442913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id-ID" sz="2800" dirty="0"/>
              <a:t>3.  </a:t>
            </a:r>
            <a:r>
              <a:rPr lang="en-US" sz="2800" dirty="0" err="1"/>
              <a:t>Pendapat</a:t>
            </a:r>
            <a:r>
              <a:rPr lang="en-US" sz="2800" dirty="0"/>
              <a:t> Dr. </a:t>
            </a:r>
            <a:r>
              <a:rPr lang="en-US" sz="2800" dirty="0" err="1"/>
              <a:t>Matilde</a:t>
            </a:r>
            <a:r>
              <a:rPr lang="en-US" sz="2800" dirty="0"/>
              <a:t> </a:t>
            </a:r>
            <a:r>
              <a:rPr lang="en-US" sz="2800" dirty="0" err="1"/>
              <a:t>Sumampou</a:t>
            </a:r>
            <a:r>
              <a:rPr lang="en-US" sz="2800" dirty="0"/>
              <a:t> :</a:t>
            </a:r>
          </a:p>
          <a:p>
            <a:pPr marL="1254125" indent="-177800" fontAlgn="auto">
              <a:spcAft>
                <a:spcPts val="0"/>
              </a:spcAft>
              <a:buFontTx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setuju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kedua</a:t>
            </a:r>
            <a:r>
              <a:rPr lang="en-US" sz="2800" dirty="0"/>
              <a:t> </a:t>
            </a:r>
            <a:r>
              <a:rPr lang="en-US" sz="2800" dirty="0" err="1"/>
              <a:t>pendapat</a:t>
            </a:r>
            <a:r>
              <a:rPr lang="en-US" sz="2800" dirty="0"/>
              <a:t> </a:t>
            </a:r>
            <a:r>
              <a:rPr lang="en-US" sz="2800" dirty="0" err="1"/>
              <a:t>diatas</a:t>
            </a:r>
            <a:r>
              <a:rPr lang="en-US" sz="2800" dirty="0"/>
              <a:t> </a:t>
            </a:r>
            <a:r>
              <a:rPr lang="en-US" sz="2800" dirty="0" err="1"/>
              <a:t>sebelum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Undang-undang</a:t>
            </a:r>
            <a:r>
              <a:rPr lang="en-US" sz="2800" dirty="0"/>
              <a:t> </a:t>
            </a:r>
            <a:r>
              <a:rPr lang="en-US" sz="2800" dirty="0" err="1"/>
              <a:t>resmi</a:t>
            </a:r>
            <a:r>
              <a:rPr lang="en-US" sz="2800" dirty="0"/>
              <a:t> yang </a:t>
            </a:r>
            <a:r>
              <a:rPr lang="en-US" sz="2800" dirty="0" err="1"/>
              <a:t>mencabut</a:t>
            </a:r>
            <a:r>
              <a:rPr lang="en-US" sz="2800" dirty="0"/>
              <a:t>. </a:t>
            </a:r>
            <a:r>
              <a:rPr lang="en-US" sz="2800" dirty="0" err="1"/>
              <a:t>Jadi</a:t>
            </a:r>
            <a:r>
              <a:rPr lang="en-US" sz="2800" dirty="0"/>
              <a:t> </a:t>
            </a:r>
            <a:r>
              <a:rPr lang="en-US" sz="2800" dirty="0" err="1"/>
              <a:t>KUHPer</a:t>
            </a:r>
            <a:r>
              <a:rPr lang="en-US" sz="2800" dirty="0"/>
              <a:t> </a:t>
            </a:r>
            <a:r>
              <a:rPr lang="en-US" sz="2800" dirty="0" err="1"/>
              <a:t>tetap</a:t>
            </a:r>
            <a:r>
              <a:rPr lang="en-US" sz="2800" dirty="0"/>
              <a:t>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dirty="0" err="1"/>
              <a:t>sebab</a:t>
            </a:r>
            <a:r>
              <a:rPr lang="en-US" sz="2800" dirty="0"/>
              <a:t> </a:t>
            </a:r>
            <a:r>
              <a:rPr lang="en-US" sz="2800" dirty="0" err="1"/>
              <a:t>bertujuan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menjamin</a:t>
            </a:r>
            <a:r>
              <a:rPr lang="en-US" sz="2800" dirty="0"/>
              <a:t> </a:t>
            </a:r>
            <a:r>
              <a:rPr lang="en-US" sz="2800" dirty="0" err="1"/>
              <a:t>kepastian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endParaRPr lang="en-US" sz="2800" dirty="0"/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2800" dirty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id-ID" sz="2800" dirty="0"/>
              <a:t>II</a:t>
            </a:r>
            <a:r>
              <a:rPr lang="en-US" sz="2800" dirty="0"/>
              <a:t>. </a:t>
            </a:r>
            <a:r>
              <a:rPr lang="en-US" sz="2800" dirty="0" err="1"/>
              <a:t>Ditinjau</a:t>
            </a:r>
            <a:r>
              <a:rPr lang="en-US" sz="2800" dirty="0"/>
              <a:t> Dari </a:t>
            </a:r>
            <a:r>
              <a:rPr lang="en-US" sz="2800" dirty="0" err="1"/>
              <a:t>Perundang-undangan</a:t>
            </a:r>
            <a:r>
              <a:rPr lang="en-US" sz="2800" dirty="0"/>
              <a:t> &amp; </a:t>
            </a:r>
            <a:r>
              <a:rPr lang="en-US" sz="2800" dirty="0" err="1"/>
              <a:t>Yurisprudensi</a:t>
            </a:r>
            <a:endParaRPr lang="en-US" sz="2800" dirty="0"/>
          </a:p>
          <a:p>
            <a:pPr marL="900113" indent="-457200" fontAlgn="auto">
              <a:spcAft>
                <a:spcPts val="0"/>
              </a:spcAft>
              <a:buFontTx/>
              <a:buNone/>
              <a:defRPr/>
            </a:pPr>
            <a:r>
              <a:rPr lang="en-US" sz="2800" dirty="0"/>
              <a:t>	SEMA No.3 </a:t>
            </a:r>
            <a:r>
              <a:rPr lang="en-US" sz="2800" dirty="0" err="1"/>
              <a:t>Tahun</a:t>
            </a:r>
            <a:r>
              <a:rPr lang="en-US" sz="2800" dirty="0"/>
              <a:t> 1963 </a:t>
            </a:r>
            <a:r>
              <a:rPr lang="en-US" sz="2800" dirty="0" err="1"/>
              <a:t>menyingkirkan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pasal-pasal</a:t>
            </a:r>
            <a:r>
              <a:rPr lang="en-US" sz="2800" dirty="0"/>
              <a:t> </a:t>
            </a:r>
            <a:r>
              <a:rPr lang="en-US" sz="2800" dirty="0" err="1"/>
              <a:t>KUHPer</a:t>
            </a:r>
            <a:r>
              <a:rPr lang="en-US" sz="2800" dirty="0"/>
              <a:t> yang </a:t>
            </a:r>
            <a:r>
              <a:rPr lang="en-US" sz="2800" dirty="0" err="1"/>
              <a:t>dianggap</a:t>
            </a:r>
            <a:r>
              <a:rPr lang="en-US" sz="2800" dirty="0"/>
              <a:t> </a:t>
            </a:r>
            <a:r>
              <a:rPr lang="en-US" sz="2800" dirty="0" err="1"/>
              <a:t>bertentang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UUD 1945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Pasal</a:t>
            </a:r>
            <a:r>
              <a:rPr lang="en-US" sz="2800" dirty="0"/>
              <a:t> 108 BW, 110 BW, </a:t>
            </a:r>
            <a:r>
              <a:rPr lang="en-US" sz="2800" dirty="0" err="1"/>
              <a:t>dan</a:t>
            </a:r>
            <a:r>
              <a:rPr lang="en-US" sz="2800" dirty="0"/>
              <a:t> 284 BW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CDF7DD4-2091-4E8C-BE4B-5033DDDCE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/>
              <a:t>PENGERTIAN HUKUM PERDATA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5195BE2-E2C8-4C2B-B72F-0D40699172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en-US" altLang="en-US" sz="2400"/>
              <a:t>	Menurut para ahli mengenai </a:t>
            </a:r>
            <a:r>
              <a:rPr lang="en-US" altLang="en-US" sz="2400" b="1" u="sng"/>
              <a:t>pengertian hukum perdata</a:t>
            </a:r>
            <a:r>
              <a:rPr lang="en-US" altLang="en-US" sz="2400"/>
              <a:t> :</a:t>
            </a:r>
          </a:p>
          <a:p>
            <a:pPr algn="just"/>
            <a:r>
              <a:rPr lang="en-US" altLang="en-US" sz="2400"/>
              <a:t>Menurut Prof H.R Sardjono, SH : Hukum Perdata adalah kaidah-kaidah yang menguasai </a:t>
            </a:r>
            <a:r>
              <a:rPr lang="en-US" altLang="en-US" sz="2400" b="1"/>
              <a:t>manusia dalam masyarakat</a:t>
            </a:r>
            <a:r>
              <a:rPr lang="en-US" altLang="en-US" sz="2400"/>
              <a:t> dalam hubungannya terhadap orang lain dan hukum pada dasarnya menguasai kepentingan perseorangan.</a:t>
            </a:r>
          </a:p>
          <a:p>
            <a:pPr algn="just"/>
            <a:r>
              <a:rPr lang="en-US" altLang="en-US" sz="2400"/>
              <a:t>Prof Subekti, SH : Hukum perdata dalam arti luas meliputi seluruh hukum privat materiil yaitu segala hukum pokok yang mengatur </a:t>
            </a:r>
            <a:r>
              <a:rPr lang="en-US" altLang="en-US" sz="2400" b="1"/>
              <a:t>kepentingan-kepentingan perseorangan.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9F941-CEBA-4364-88C6-3A9DE3D7E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354013" fontAlgn="auto">
              <a:spcAft>
                <a:spcPts val="0"/>
              </a:spcAft>
              <a:defRPr/>
            </a:pPr>
            <a:r>
              <a:rPr lang="en-US" sz="3200" dirty="0" err="1"/>
              <a:t>Prof.Dr</a:t>
            </a:r>
            <a:r>
              <a:rPr lang="en-US" sz="3200" dirty="0"/>
              <a:t>. </a:t>
            </a:r>
            <a:r>
              <a:rPr lang="en-US" sz="3200" dirty="0" err="1"/>
              <a:t>Wirjono</a:t>
            </a:r>
            <a:r>
              <a:rPr lang="en-US" sz="3200" dirty="0"/>
              <a:t> </a:t>
            </a:r>
            <a:r>
              <a:rPr lang="en-US" sz="3200" dirty="0" err="1"/>
              <a:t>Prodjodikoro</a:t>
            </a:r>
            <a:r>
              <a:rPr lang="en-US" sz="3200" dirty="0"/>
              <a:t>, SH :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Perdata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rangkaian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orang-orang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badan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lain </a:t>
            </a:r>
            <a:r>
              <a:rPr lang="en-US" sz="3200" dirty="0" err="1"/>
              <a:t>mengatur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kewajiban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b="1" dirty="0" err="1"/>
              <a:t>pergaulan</a:t>
            </a:r>
            <a:r>
              <a:rPr lang="en-US" sz="3200" b="1" dirty="0"/>
              <a:t> </a:t>
            </a:r>
            <a:r>
              <a:rPr lang="en-US" sz="3200" b="1" dirty="0" err="1"/>
              <a:t>kemasyarakatan</a:t>
            </a:r>
            <a:r>
              <a:rPr lang="en-US" sz="3200" b="1" dirty="0"/>
              <a:t> </a:t>
            </a:r>
            <a:r>
              <a:rPr lang="en-US" sz="3200" b="1" dirty="0" err="1"/>
              <a:t>atau</a:t>
            </a:r>
            <a:r>
              <a:rPr lang="en-US" sz="3200" b="1" dirty="0"/>
              <a:t> </a:t>
            </a:r>
            <a:r>
              <a:rPr lang="en-US" sz="3200" b="1" dirty="0" err="1"/>
              <a:t>hukum</a:t>
            </a:r>
            <a:r>
              <a:rPr lang="en-US" sz="3200" b="1" dirty="0"/>
              <a:t> yang </a:t>
            </a:r>
            <a:r>
              <a:rPr lang="en-US" sz="3200" b="1" dirty="0" err="1"/>
              <a:t>mengatur</a:t>
            </a:r>
            <a:r>
              <a:rPr lang="en-US" sz="3200" b="1" dirty="0"/>
              <a:t> </a:t>
            </a:r>
            <a:r>
              <a:rPr lang="en-US" sz="3200" b="1" dirty="0" err="1"/>
              <a:t>kepentingan</a:t>
            </a:r>
            <a:r>
              <a:rPr lang="en-US" sz="3200" b="1" dirty="0"/>
              <a:t> </a:t>
            </a:r>
            <a:r>
              <a:rPr lang="en-US" sz="3200" b="1" dirty="0" err="1"/>
              <a:t>perseorangan</a:t>
            </a:r>
            <a:endParaRPr lang="en-US" sz="3200" dirty="0"/>
          </a:p>
          <a:p>
            <a:pPr fontAlgn="auto">
              <a:spcAft>
                <a:spcPts val="0"/>
              </a:spcAft>
              <a:defRPr/>
            </a:pPr>
            <a:endParaRPr lang="id-ID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434E502-71A0-43D7-BD90-6E6193C369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/>
              <a:t>PENGERTIAN HUKUM PERDATA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EA47412-14A0-4D30-BF4E-28D73D92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altLang="en-US" sz="3600"/>
              <a:t>KESIMPULAN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91FE3165-6E3C-43C5-9F3D-FA3130927C92}"/>
              </a:ext>
            </a:extLst>
          </p:cNvPr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indent="-457200" algn="just">
              <a:lnSpc>
                <a:spcPct val="80000"/>
              </a:lnSpc>
              <a:buFont typeface="Plantagenet Cherokee" panose="02020602070100000000" pitchFamily="18" charset="0"/>
              <a:buAutoNum type="alphaLcPeriod"/>
            </a:pPr>
            <a:r>
              <a:rPr lang="en-US" altLang="en-US" sz="2800"/>
              <a:t>Hukum Perdata mengatur hubungan hukum         individu/</a:t>
            </a:r>
            <a:r>
              <a:rPr lang="id-ID" altLang="en-US" sz="2800"/>
              <a:t> </a:t>
            </a:r>
            <a:r>
              <a:rPr lang="en-US" altLang="en-US" sz="2800"/>
              <a:t>badan hukum yang satu dengan individu atau badan hukum lain dalam pergaulan masyarakat,</a:t>
            </a:r>
          </a:p>
          <a:p>
            <a:pPr marL="457200" indent="-457200" algn="just">
              <a:lnSpc>
                <a:spcPct val="80000"/>
              </a:lnSpc>
              <a:buFont typeface="Plantagenet Cherokee" panose="02020602070100000000" pitchFamily="18" charset="0"/>
              <a:buAutoNum type="alphaLcPeriod"/>
            </a:pPr>
            <a:r>
              <a:rPr lang="en-US" altLang="en-US" sz="2800"/>
              <a:t>Hukum Perdata pada dasarnya bermaksud         melindungi kepentingan perseorangan,</a:t>
            </a:r>
          </a:p>
          <a:p>
            <a:pPr marL="457200" indent="-457200" algn="just">
              <a:lnSpc>
                <a:spcPct val="80000"/>
              </a:lnSpc>
              <a:buFont typeface="Plantagenet Cherokee" panose="02020602070100000000" pitchFamily="18" charset="0"/>
              <a:buAutoNum type="alphaLcPeriod"/>
            </a:pPr>
            <a:r>
              <a:rPr lang="en-US" altLang="en-US" sz="2800"/>
              <a:t>Hukum perdata merupakan keseluruhan hukum  pokok,</a:t>
            </a:r>
          </a:p>
          <a:p>
            <a:pPr marL="457200" indent="-457200" algn="just">
              <a:lnSpc>
                <a:spcPct val="80000"/>
              </a:lnSpc>
              <a:buFont typeface="Plantagenet Cherokee" panose="02020602070100000000" pitchFamily="18" charset="0"/>
              <a:buAutoNum type="alphaLcPeriod"/>
            </a:pPr>
            <a:r>
              <a:rPr lang="en-US" altLang="en-US" sz="2800"/>
              <a:t>Hukum perdata pada dasarnya melindungi        kepentingan umum </a:t>
            </a:r>
          </a:p>
          <a:p>
            <a:pPr marL="457200" indent="-457200">
              <a:buFont typeface="Plantagenet Cherokee" panose="02020602070100000000" pitchFamily="18" charset="0"/>
              <a:buAutoNum type="alphaLcPeriod"/>
            </a:pPr>
            <a:endParaRPr lang="id-ID" altLang="en-US" sz="280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01914F7-6833-4C23-9F35-B5087BC07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/>
              <a:t>SEJARAH HUKUM PERDATA</a:t>
            </a:r>
            <a:endParaRPr lang="id-ID" alt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682BB-36D6-47AE-81A4-42EC706C3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4013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latin typeface="+mj-lt"/>
              </a:rPr>
              <a:t>CORPUS IURIS CIVILIS : </a:t>
            </a:r>
          </a:p>
          <a:p>
            <a:pPr marL="354013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id-ID" sz="2400" dirty="0">
                <a:latin typeface="+mj-lt"/>
              </a:rPr>
              <a:t>	</a:t>
            </a:r>
            <a:r>
              <a:rPr lang="en-US" sz="2400" dirty="0" err="1">
                <a:latin typeface="+mj-lt"/>
              </a:rPr>
              <a:t>Hukum</a:t>
            </a:r>
            <a:r>
              <a:rPr lang="en-US" sz="2400" dirty="0">
                <a:latin typeface="+mj-lt"/>
              </a:rPr>
              <a:t> </a:t>
            </a:r>
            <a:r>
              <a:rPr lang="id-ID" sz="2400" dirty="0" err="1">
                <a:latin typeface="+mj-lt"/>
              </a:rPr>
              <a:t>R</a:t>
            </a:r>
            <a:r>
              <a:rPr lang="en-US" sz="2400" dirty="0" err="1">
                <a:latin typeface="+mj-lt"/>
              </a:rPr>
              <a:t>omawi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sudah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dikodifikasikan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oleh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Kaisar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Justinianus</a:t>
            </a:r>
            <a:r>
              <a:rPr lang="en-US" sz="2400" dirty="0">
                <a:latin typeface="+mj-lt"/>
              </a:rPr>
              <a:t>.</a:t>
            </a:r>
          </a:p>
          <a:p>
            <a:pPr marL="354013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id-ID" sz="2400" dirty="0">
                <a:latin typeface="+mj-lt"/>
              </a:rPr>
              <a:t>	M</a:t>
            </a:r>
            <a:r>
              <a:rPr lang="en-US" sz="2400" dirty="0" err="1">
                <a:latin typeface="+mj-lt"/>
              </a:rPr>
              <a:t>enurut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Hukum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Perdata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Romawi</a:t>
            </a:r>
            <a:r>
              <a:rPr lang="en-US" sz="2400" dirty="0">
                <a:latin typeface="+mj-lt"/>
              </a:rPr>
              <a:t> (CORPUS IURIS CIVILIS) </a:t>
            </a:r>
            <a:r>
              <a:rPr lang="en-US" sz="2400" dirty="0" err="1">
                <a:latin typeface="+mj-lt"/>
              </a:rPr>
              <a:t>terbagi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menjadi</a:t>
            </a:r>
            <a:r>
              <a:rPr lang="en-US" sz="2400" dirty="0">
                <a:latin typeface="+mj-lt"/>
              </a:rPr>
              <a:t> 4 </a:t>
            </a:r>
            <a:r>
              <a:rPr lang="en-US" sz="2400" dirty="0" err="1">
                <a:latin typeface="+mj-lt"/>
              </a:rPr>
              <a:t>bagian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yaitu</a:t>
            </a:r>
            <a:r>
              <a:rPr lang="en-US" sz="2400" dirty="0">
                <a:latin typeface="+mj-lt"/>
              </a:rPr>
              <a:t> :</a:t>
            </a:r>
          </a:p>
          <a:p>
            <a:pPr marL="1076325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+mj-lt"/>
              </a:rPr>
              <a:t>1. </a:t>
            </a:r>
            <a:r>
              <a:rPr lang="en-US" sz="2400" dirty="0" err="1">
                <a:latin typeface="+mj-lt"/>
              </a:rPr>
              <a:t>Institutiones</a:t>
            </a:r>
            <a:endParaRPr lang="en-US" sz="2400" dirty="0">
              <a:latin typeface="+mj-lt"/>
            </a:endParaRPr>
          </a:p>
          <a:p>
            <a:pPr marL="1076325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+mj-lt"/>
              </a:rPr>
              <a:t>2. </a:t>
            </a:r>
            <a:r>
              <a:rPr lang="en-US" sz="2400" dirty="0" err="1">
                <a:latin typeface="+mj-lt"/>
              </a:rPr>
              <a:t>Pandecta</a:t>
            </a:r>
            <a:endParaRPr lang="en-US" sz="2400" dirty="0">
              <a:latin typeface="+mj-lt"/>
            </a:endParaRPr>
          </a:p>
          <a:p>
            <a:pPr marL="1076325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+mj-lt"/>
              </a:rPr>
              <a:t>3. Codex</a:t>
            </a:r>
          </a:p>
          <a:p>
            <a:pPr marL="1076325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+mj-lt"/>
              </a:rPr>
              <a:t>4. </a:t>
            </a:r>
            <a:r>
              <a:rPr lang="en-US" sz="2400" dirty="0" err="1">
                <a:latin typeface="+mj-lt"/>
              </a:rPr>
              <a:t>Novelles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BD41E48-047B-48D3-AE13-B0F993D0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/>
              <a:t>SEJARAH HUKUM PERDATA</a:t>
            </a:r>
            <a:endParaRPr lang="id-ID" alt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FA7ED-7A56-4572-A77B-B55BFBF0F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CODE NAPOLEON :</a:t>
            </a:r>
          </a:p>
          <a:p>
            <a:pPr marL="354013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Perancis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selatan</a:t>
            </a:r>
            <a:r>
              <a:rPr lang="en-US" sz="2400" dirty="0"/>
              <a:t> </a:t>
            </a:r>
            <a:r>
              <a:rPr lang="en-US" sz="2400" dirty="0" err="1"/>
              <a:t>memberlakukan</a:t>
            </a:r>
            <a:r>
              <a:rPr lang="en-US" sz="2400" dirty="0"/>
              <a:t> </a:t>
            </a:r>
            <a:r>
              <a:rPr lang="en-US" sz="2400" dirty="0" err="1"/>
              <a:t>Hk</a:t>
            </a:r>
            <a:r>
              <a:rPr lang="en-US" sz="2400" dirty="0"/>
              <a:t> </a:t>
            </a:r>
            <a:r>
              <a:rPr lang="en-US" sz="2400" dirty="0" err="1"/>
              <a:t>Romawi</a:t>
            </a:r>
            <a:r>
              <a:rPr lang="en-US" sz="2400" dirty="0"/>
              <a:t> </a:t>
            </a:r>
            <a:r>
              <a:rPr lang="en-US" sz="2400" dirty="0" err="1"/>
              <a:t>tgl</a:t>
            </a:r>
            <a:r>
              <a:rPr lang="en-US" sz="2400" dirty="0"/>
              <a:t> 21 </a:t>
            </a:r>
            <a:r>
              <a:rPr lang="en-US" sz="2400" dirty="0" err="1"/>
              <a:t>maret</a:t>
            </a:r>
            <a:r>
              <a:rPr lang="en-US" sz="2400" dirty="0"/>
              <a:t> 1804 </a:t>
            </a:r>
            <a:r>
              <a:rPr lang="en-US" sz="2400" dirty="0" err="1"/>
              <a:t>dikeluarkan</a:t>
            </a:r>
            <a:r>
              <a:rPr lang="en-US" sz="2400" dirty="0"/>
              <a:t> CODE</a:t>
            </a:r>
            <a:endParaRPr lang="id-ID" sz="2400" dirty="0"/>
          </a:p>
          <a:p>
            <a:pPr marL="354013" indent="-354013" algn="just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id-ID" sz="2400" dirty="0"/>
          </a:p>
          <a:p>
            <a:pPr marL="354013" indent="-354013"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err="1"/>
              <a:t>Sebagian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Perdata</a:t>
            </a:r>
            <a:r>
              <a:rPr lang="en-US" sz="2400" dirty="0"/>
              <a:t> </a:t>
            </a:r>
            <a:r>
              <a:rPr lang="en-US" sz="2400" dirty="0" err="1"/>
              <a:t>Eropa</a:t>
            </a:r>
            <a:r>
              <a:rPr lang="en-US" sz="2400" dirty="0"/>
              <a:t> (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belanda</a:t>
            </a:r>
            <a:r>
              <a:rPr lang="en-US" sz="2400" dirty="0"/>
              <a:t>)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Perdata</a:t>
            </a:r>
            <a:r>
              <a:rPr lang="en-US" sz="2400" dirty="0"/>
              <a:t> </a:t>
            </a:r>
            <a:r>
              <a:rPr lang="en-US" sz="2400" dirty="0" err="1"/>
              <a:t>Perancis</a:t>
            </a:r>
            <a:r>
              <a:rPr lang="en-US" sz="2400" dirty="0"/>
              <a:t> yang </a:t>
            </a:r>
            <a:r>
              <a:rPr lang="en-US" sz="2400" dirty="0" err="1"/>
              <a:t>dikofikasikan</a:t>
            </a:r>
            <a:endParaRPr lang="en-US" sz="2400" dirty="0"/>
          </a:p>
          <a:p>
            <a:pPr marL="354013" indent="-354013"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Konkordansi</a:t>
            </a:r>
            <a:r>
              <a:rPr lang="en-US" sz="2400" dirty="0"/>
              <a:t>, </a:t>
            </a:r>
            <a:r>
              <a:rPr lang="en-US" sz="2400" dirty="0" err="1"/>
              <a:t>kodifikasi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perdata</a:t>
            </a:r>
            <a:r>
              <a:rPr lang="en-US" sz="2400" dirty="0"/>
              <a:t> </a:t>
            </a:r>
            <a:r>
              <a:rPr lang="en-US" sz="2400" dirty="0" err="1"/>
              <a:t>belanda</a:t>
            </a:r>
            <a:r>
              <a:rPr lang="en-US" sz="2400" dirty="0"/>
              <a:t> </a:t>
            </a:r>
            <a:r>
              <a:rPr lang="en-US" sz="2400" dirty="0" err="1"/>
              <a:t>diberlakukan</a:t>
            </a:r>
            <a:r>
              <a:rPr lang="en-US" sz="2400" dirty="0"/>
              <a:t> pula </a:t>
            </a:r>
            <a:r>
              <a:rPr lang="en-US" sz="2400" dirty="0" err="1"/>
              <a:t>di</a:t>
            </a:r>
            <a:r>
              <a:rPr lang="en-US" sz="2400" dirty="0"/>
              <a:t> Indonesia</a:t>
            </a:r>
          </a:p>
          <a:p>
            <a:pPr fontAlgn="auto">
              <a:spcAft>
                <a:spcPts val="0"/>
              </a:spcAft>
              <a:defRPr/>
            </a:pPr>
            <a:endParaRPr lang="id-ID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7D15FFAD-D2A9-46DF-8C36-8027A2E0A3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01000" cy="5410200"/>
          </a:xfrm>
        </p:spPr>
        <p:txBody>
          <a:bodyPr>
            <a:normAutofit lnSpcReduction="10000"/>
          </a:bodyPr>
          <a:lstStyle/>
          <a:p>
            <a:pPr marL="354013" indent="-354013" algn="just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 err="1">
                <a:latin typeface="+mj-lt"/>
              </a:rPr>
              <a:t>Hukum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perdata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Belanda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berasal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dari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hukum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perdata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Perancis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yaitu</a:t>
            </a:r>
            <a:r>
              <a:rPr lang="en-US" sz="2400" dirty="0">
                <a:latin typeface="+mj-lt"/>
              </a:rPr>
              <a:t> </a:t>
            </a:r>
            <a:r>
              <a:rPr lang="id-ID" sz="2400" i="1" dirty="0">
                <a:latin typeface="+mj-lt"/>
              </a:rPr>
              <a:t>CodeNapoleon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disusun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berdasarkan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hukum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Romawi</a:t>
            </a:r>
            <a:r>
              <a:rPr lang="en-US" sz="2400" dirty="0">
                <a:latin typeface="+mj-lt"/>
              </a:rPr>
              <a:t> </a:t>
            </a:r>
            <a:r>
              <a:rPr lang="id-ID" sz="2400" i="1" dirty="0">
                <a:latin typeface="+mj-lt"/>
              </a:rPr>
              <a:t>Corpus Juris Civilis</a:t>
            </a:r>
            <a:r>
              <a:rPr lang="en-US" sz="2400" dirty="0">
                <a:latin typeface="+mj-lt"/>
              </a:rPr>
              <a:t> yang </a:t>
            </a:r>
            <a:r>
              <a:rPr lang="en-US" sz="2400" dirty="0" err="1">
                <a:latin typeface="+mj-lt"/>
              </a:rPr>
              <a:t>pada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waktu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dianggap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sebagai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hukum</a:t>
            </a:r>
            <a:r>
              <a:rPr lang="en-US" sz="2400" dirty="0">
                <a:latin typeface="+mj-lt"/>
              </a:rPr>
              <a:t> yang paling </a:t>
            </a:r>
            <a:r>
              <a:rPr lang="en-US" sz="2400" dirty="0" err="1">
                <a:latin typeface="+mj-lt"/>
              </a:rPr>
              <a:t>sempurna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Hukum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Privat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berlaku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Perancis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dimuat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dua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kodifikasi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disebut</a:t>
            </a:r>
            <a:r>
              <a:rPr lang="en-US" sz="2400" dirty="0">
                <a:latin typeface="+mj-lt"/>
              </a:rPr>
              <a:t> </a:t>
            </a:r>
            <a:r>
              <a:rPr lang="id-ID" sz="2400" i="1" dirty="0">
                <a:latin typeface="+mj-lt"/>
              </a:rPr>
              <a:t>Code Civil (</a:t>
            </a:r>
            <a:r>
              <a:rPr lang="id-ID" sz="2400" dirty="0">
                <a:latin typeface="+mj-lt"/>
              </a:rPr>
              <a:t>hu</a:t>
            </a:r>
            <a:r>
              <a:rPr lang="en-US" sz="2400" dirty="0" err="1">
                <a:latin typeface="+mj-lt"/>
              </a:rPr>
              <a:t>kum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perdata</a:t>
            </a:r>
            <a:r>
              <a:rPr lang="en-US" sz="2400" dirty="0">
                <a:latin typeface="+mj-lt"/>
              </a:rPr>
              <a:t>)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Code de Commerce </a:t>
            </a:r>
            <a:r>
              <a:rPr lang="es-ES_tradnl" sz="2400" dirty="0">
                <a:latin typeface="+mj-lt"/>
              </a:rPr>
              <a:t>(</a:t>
            </a:r>
            <a:r>
              <a:rPr lang="es-ES_tradnl" sz="2400" dirty="0" err="1">
                <a:latin typeface="+mj-lt"/>
              </a:rPr>
              <a:t>hukum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dagang</a:t>
            </a:r>
            <a:r>
              <a:rPr lang="es-ES_tradnl" sz="2400" dirty="0">
                <a:latin typeface="+mj-lt"/>
              </a:rPr>
              <a:t>). </a:t>
            </a:r>
            <a:r>
              <a:rPr lang="es-ES_tradnl" sz="2400" dirty="0" err="1">
                <a:latin typeface="+mj-lt"/>
              </a:rPr>
              <a:t>Sewaktu</a:t>
            </a:r>
            <a:r>
              <a:rPr lang="es-ES_tradnl" sz="2400" dirty="0">
                <a:latin typeface="+mj-lt"/>
              </a:rPr>
              <a:t> </a:t>
            </a:r>
            <a:r>
              <a:rPr lang="id-ID" sz="2400" i="1" dirty="0">
                <a:latin typeface="+mj-lt"/>
              </a:rPr>
              <a:t>Perancis</a:t>
            </a:r>
            <a:r>
              <a:rPr lang="es-ES_tradnl" sz="2400" dirty="0">
                <a:latin typeface="+mj-lt"/>
              </a:rPr>
              <a:t> </a:t>
            </a:r>
            <a:r>
              <a:rPr lang="es-ES_tradnl" sz="2400" dirty="0" err="1">
                <a:latin typeface="+mj-lt"/>
              </a:rPr>
              <a:t>menguasai</a:t>
            </a:r>
            <a:r>
              <a:rPr lang="es-ES_tradnl" sz="2400" dirty="0">
                <a:latin typeface="+mj-lt"/>
              </a:rPr>
              <a:t> </a:t>
            </a:r>
            <a:r>
              <a:rPr lang="id-ID" sz="2400" i="1" dirty="0">
                <a:latin typeface="+mj-lt"/>
              </a:rPr>
              <a:t>Belanda  </a:t>
            </a:r>
            <a:r>
              <a:rPr lang="es-ES_tradnl" sz="2400" dirty="0">
                <a:latin typeface="+mj-lt"/>
              </a:rPr>
              <a:t>(1806-1813), </a:t>
            </a:r>
            <a:r>
              <a:rPr lang="es-ES_tradnl" sz="2400" dirty="0" err="1">
                <a:latin typeface="+mj-lt"/>
              </a:rPr>
              <a:t>kedua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kodifikasi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itu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diberlakukan</a:t>
            </a:r>
            <a:r>
              <a:rPr lang="es-ES_tradnl" sz="2400" dirty="0">
                <a:latin typeface="+mj-lt"/>
              </a:rPr>
              <a:t> di </a:t>
            </a:r>
            <a:r>
              <a:rPr lang="es-ES_tradnl" sz="2400" dirty="0" err="1">
                <a:latin typeface="+mj-lt"/>
              </a:rPr>
              <a:t>negeri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Belanda</a:t>
            </a:r>
            <a:r>
              <a:rPr lang="es-ES_tradnl" sz="2400" dirty="0">
                <a:latin typeface="+mj-lt"/>
              </a:rPr>
              <a:t> yang </a:t>
            </a:r>
            <a:r>
              <a:rPr lang="es-ES_tradnl" sz="2400" dirty="0" err="1">
                <a:latin typeface="+mj-lt"/>
              </a:rPr>
              <a:t>masih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dipergunakan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terus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hingga</a:t>
            </a:r>
            <a:r>
              <a:rPr lang="es-ES_tradnl" sz="2400" dirty="0">
                <a:latin typeface="+mj-lt"/>
              </a:rPr>
              <a:t> 24 </a:t>
            </a:r>
            <a:r>
              <a:rPr lang="es-ES_tradnl" sz="2400" dirty="0" err="1">
                <a:latin typeface="+mj-lt"/>
              </a:rPr>
              <a:t>tahun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sesudah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kemerdekaan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Belanda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dari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Perancis</a:t>
            </a:r>
            <a:r>
              <a:rPr lang="es-ES_tradnl" sz="2400" dirty="0">
                <a:latin typeface="+mj-lt"/>
              </a:rPr>
              <a:t> (1813).</a:t>
            </a:r>
            <a:r>
              <a:rPr lang="id-ID" sz="2400" dirty="0">
                <a:latin typeface="+mj-lt"/>
              </a:rPr>
              <a:t> </a:t>
            </a:r>
          </a:p>
          <a:p>
            <a:pPr marL="354013" indent="-354013" algn="just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s-ES_tradnl" sz="2400" dirty="0">
                <a:latin typeface="+mj-lt"/>
              </a:rPr>
              <a:t>Pada </a:t>
            </a:r>
            <a:r>
              <a:rPr lang="es-ES_tradnl" sz="2400" dirty="0" err="1">
                <a:latin typeface="+mj-lt"/>
              </a:rPr>
              <a:t>Tahun</a:t>
            </a:r>
            <a:r>
              <a:rPr lang="es-ES_tradnl" sz="2400" dirty="0">
                <a:latin typeface="+mj-lt"/>
              </a:rPr>
              <a:t> 1814 </a:t>
            </a:r>
            <a:r>
              <a:rPr lang="es-ES_tradnl" sz="2400" dirty="0" err="1">
                <a:latin typeface="+mj-lt"/>
              </a:rPr>
              <a:t>Belanda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mulai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menyusun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Kitab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Undang-Undang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HukumPerdata</a:t>
            </a:r>
            <a:r>
              <a:rPr lang="es-ES_tradnl" sz="2400" dirty="0">
                <a:latin typeface="+mj-lt"/>
              </a:rPr>
              <a:t> (</a:t>
            </a:r>
            <a:r>
              <a:rPr lang="es-ES_tradnl" sz="2400" dirty="0" err="1">
                <a:latin typeface="+mj-lt"/>
              </a:rPr>
              <a:t>Sipil</a:t>
            </a:r>
            <a:r>
              <a:rPr lang="es-ES_tradnl" sz="2400" dirty="0">
                <a:latin typeface="+mj-lt"/>
              </a:rPr>
              <a:t>) </a:t>
            </a:r>
            <a:r>
              <a:rPr lang="es-ES_tradnl" sz="2400" dirty="0" err="1">
                <a:latin typeface="+mj-lt"/>
              </a:rPr>
              <a:t>atau</a:t>
            </a:r>
            <a:r>
              <a:rPr lang="es-ES_tradnl" sz="2400" dirty="0">
                <a:latin typeface="+mj-lt"/>
              </a:rPr>
              <a:t> KUHS Negeri </a:t>
            </a:r>
            <a:r>
              <a:rPr lang="es-ES_tradnl" sz="2400" dirty="0" err="1">
                <a:latin typeface="+mj-lt"/>
              </a:rPr>
              <a:t>Belanda</a:t>
            </a:r>
            <a:r>
              <a:rPr lang="es-ES_tradnl" sz="2400" dirty="0">
                <a:latin typeface="+mj-lt"/>
              </a:rPr>
              <a:t>, </a:t>
            </a:r>
            <a:r>
              <a:rPr lang="es-ES_tradnl" sz="2400" dirty="0" err="1">
                <a:latin typeface="+mj-lt"/>
              </a:rPr>
              <a:t>berdasarkan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kodifikasi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hukumBelanda</a:t>
            </a:r>
            <a:r>
              <a:rPr lang="es-ES_tradnl" sz="2400" dirty="0">
                <a:latin typeface="+mj-lt"/>
              </a:rPr>
              <a:t> yang </a:t>
            </a:r>
            <a:r>
              <a:rPr lang="es-ES_tradnl" sz="2400" dirty="0" err="1">
                <a:latin typeface="+mj-lt"/>
              </a:rPr>
              <a:t>dibuat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oleh</a:t>
            </a:r>
            <a:r>
              <a:rPr lang="es-ES_tradnl" sz="2400" dirty="0">
                <a:latin typeface="+mj-lt"/>
              </a:rPr>
              <a:t> MR.J.M. KEMPER </a:t>
            </a:r>
            <a:r>
              <a:rPr lang="es-ES_tradnl" sz="2400" dirty="0" err="1">
                <a:latin typeface="+mj-lt"/>
              </a:rPr>
              <a:t>disebut</a:t>
            </a:r>
            <a:r>
              <a:rPr lang="es-ES_tradnl" sz="2400" dirty="0">
                <a:latin typeface="+mj-lt"/>
              </a:rPr>
              <a:t> ONTWERP KEMPER</a:t>
            </a:r>
            <a:r>
              <a:rPr lang="en-US" sz="2400" dirty="0">
                <a:latin typeface="+mj-lt"/>
              </a:rPr>
              <a:t> 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AB8FE7EF-F11C-4A98-A610-F63ADE04C5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01000" cy="4953000"/>
          </a:xfrm>
        </p:spPr>
        <p:txBody>
          <a:bodyPr>
            <a:normAutofit fontScale="92500" lnSpcReduction="20000"/>
          </a:bodyPr>
          <a:lstStyle/>
          <a:p>
            <a:pPr marL="354013" indent="-354013" algn="just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id-ID" sz="2400" dirty="0">
                <a:latin typeface="+mj-lt"/>
              </a:rPr>
              <a:t>N</a:t>
            </a:r>
            <a:r>
              <a:rPr lang="es-ES_tradnl" sz="2400" dirty="0" err="1">
                <a:latin typeface="+mj-lt"/>
              </a:rPr>
              <a:t>amun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sayangnya</a:t>
            </a:r>
            <a:r>
              <a:rPr lang="es-ES_tradnl" sz="2400" dirty="0">
                <a:latin typeface="+mj-lt"/>
              </a:rPr>
              <a:t> KEMPER </a:t>
            </a:r>
            <a:r>
              <a:rPr lang="es-ES_tradnl" sz="2400" dirty="0" err="1">
                <a:latin typeface="+mj-lt"/>
              </a:rPr>
              <a:t>meninggal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dunia</a:t>
            </a:r>
            <a:r>
              <a:rPr lang="es-ES_tradnl" sz="2400" dirty="0">
                <a:latin typeface="+mj-lt"/>
              </a:rPr>
              <a:t> [1824] </a:t>
            </a:r>
            <a:r>
              <a:rPr lang="es-ES_tradnl" sz="2400" dirty="0" err="1">
                <a:latin typeface="+mj-lt"/>
              </a:rPr>
              <a:t>sebelum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menyelesaikantugasnya</a:t>
            </a:r>
            <a:r>
              <a:rPr lang="es-ES_tradnl" sz="2400" dirty="0">
                <a:latin typeface="+mj-lt"/>
              </a:rPr>
              <a:t> dan </a:t>
            </a:r>
            <a:r>
              <a:rPr lang="es-ES_tradnl" sz="2400" dirty="0" err="1">
                <a:latin typeface="+mj-lt"/>
              </a:rPr>
              <a:t>dilanjutkan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oleh</a:t>
            </a:r>
            <a:r>
              <a:rPr lang="es-ES_tradnl" sz="2400" dirty="0">
                <a:latin typeface="+mj-lt"/>
              </a:rPr>
              <a:t> NICOLAI yang </a:t>
            </a:r>
            <a:r>
              <a:rPr lang="es-ES_tradnl" sz="2400" dirty="0" err="1">
                <a:latin typeface="+mj-lt"/>
              </a:rPr>
              <a:t>menjabat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sebagai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Ketua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PengadilanTinggi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Belgia</a:t>
            </a:r>
            <a:r>
              <a:rPr lang="es-ES_tradnl" sz="2400" dirty="0">
                <a:latin typeface="+mj-lt"/>
              </a:rPr>
              <a:t>. </a:t>
            </a:r>
            <a:r>
              <a:rPr lang="es-ES_tradnl" sz="2400" dirty="0" err="1">
                <a:latin typeface="+mj-lt"/>
              </a:rPr>
              <a:t>Keinginan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Belanda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tersebut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terealisasi</a:t>
            </a:r>
            <a:r>
              <a:rPr lang="es-ES_tradnl" sz="2400" dirty="0">
                <a:latin typeface="+mj-lt"/>
              </a:rPr>
              <a:t> pada </a:t>
            </a:r>
            <a:r>
              <a:rPr lang="es-ES_tradnl" sz="2400" dirty="0" err="1">
                <a:latin typeface="+mj-lt"/>
              </a:rPr>
              <a:t>tanggal</a:t>
            </a:r>
            <a:r>
              <a:rPr lang="es-ES_tradnl" sz="2400" dirty="0">
                <a:latin typeface="+mj-lt"/>
              </a:rPr>
              <a:t> 6 </a:t>
            </a:r>
            <a:r>
              <a:rPr lang="es-ES_tradnl" sz="2400" dirty="0" err="1">
                <a:latin typeface="+mj-lt"/>
              </a:rPr>
              <a:t>Juli</a:t>
            </a:r>
            <a:r>
              <a:rPr lang="es-ES_tradnl" sz="2400" dirty="0">
                <a:latin typeface="+mj-lt"/>
              </a:rPr>
              <a:t> 1880dengan </a:t>
            </a:r>
            <a:r>
              <a:rPr lang="es-ES_tradnl" sz="2400" dirty="0" err="1">
                <a:latin typeface="+mj-lt"/>
              </a:rPr>
              <a:t>pembentukan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dua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kodifikasi</a:t>
            </a:r>
            <a:r>
              <a:rPr lang="es-ES_tradnl" sz="2400" dirty="0">
                <a:latin typeface="+mj-lt"/>
              </a:rPr>
              <a:t> yang </a:t>
            </a:r>
            <a:r>
              <a:rPr lang="es-ES_tradnl" sz="2400" dirty="0" err="1">
                <a:latin typeface="+mj-lt"/>
              </a:rPr>
              <a:t>baru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diberlakukan</a:t>
            </a:r>
            <a:r>
              <a:rPr lang="es-ES_tradnl" sz="2400" dirty="0">
                <a:latin typeface="+mj-lt"/>
              </a:rPr>
              <a:t> pada </a:t>
            </a:r>
            <a:r>
              <a:rPr lang="es-ES_tradnl" sz="2400" dirty="0" err="1">
                <a:latin typeface="+mj-lt"/>
              </a:rPr>
              <a:t>tanggal</a:t>
            </a:r>
            <a:r>
              <a:rPr lang="es-ES_tradnl" sz="2400" dirty="0">
                <a:latin typeface="+mj-lt"/>
              </a:rPr>
              <a:t> 1Oktober 1838 </a:t>
            </a:r>
            <a:r>
              <a:rPr lang="es-ES_tradnl" sz="2400" dirty="0" err="1">
                <a:latin typeface="+mj-lt"/>
              </a:rPr>
              <a:t>oleh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karena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telah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terjadi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pemberontakan</a:t>
            </a:r>
            <a:r>
              <a:rPr lang="es-ES_tradnl" sz="2400" dirty="0">
                <a:latin typeface="+mj-lt"/>
              </a:rPr>
              <a:t> di </a:t>
            </a:r>
            <a:r>
              <a:rPr lang="es-ES_tradnl" sz="2400" dirty="0" err="1">
                <a:latin typeface="+mj-lt"/>
              </a:rPr>
              <a:t>Belgia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yaitu</a:t>
            </a:r>
            <a:r>
              <a:rPr lang="es-ES_tradnl" sz="2400" dirty="0">
                <a:latin typeface="+mj-lt"/>
              </a:rPr>
              <a:t> :</a:t>
            </a:r>
            <a:endParaRPr lang="en-US" sz="2400" b="1" dirty="0">
              <a:latin typeface="+mj-lt"/>
            </a:endParaRPr>
          </a:p>
          <a:p>
            <a:pPr marL="633413" indent="-368300" algn="just" fontAlgn="auto">
              <a:spcAft>
                <a:spcPts val="0"/>
              </a:spcAft>
              <a:buFont typeface="+mj-lt"/>
              <a:buAutoNum type="arabicPeriod"/>
              <a:tabLst>
                <a:tab pos="530225" algn="l"/>
              </a:tabLst>
              <a:defRPr/>
            </a:pPr>
            <a:r>
              <a:rPr lang="id-ID" sz="2400" i="1" dirty="0">
                <a:latin typeface="+mj-lt"/>
              </a:rPr>
              <a:t>Burgerlijk Wetboek</a:t>
            </a:r>
            <a:endParaRPr lang="en-US" sz="2400" b="1" dirty="0">
              <a:latin typeface="+mj-lt"/>
            </a:endParaRPr>
          </a:p>
          <a:p>
            <a:pPr marL="633413" indent="-368300" algn="just" fontAlgn="auto">
              <a:spcAft>
                <a:spcPts val="0"/>
              </a:spcAft>
              <a:buFont typeface="Wingdings" panose="05000000000000000000" pitchFamily="2" charset="2"/>
              <a:buNone/>
              <a:tabLst>
                <a:tab pos="530225" algn="l"/>
              </a:tabLst>
              <a:defRPr/>
            </a:pPr>
            <a:r>
              <a:rPr lang="id-ID" sz="2400" dirty="0">
                <a:latin typeface="+mj-lt"/>
              </a:rPr>
              <a:t>		Y</a:t>
            </a:r>
            <a:r>
              <a:rPr lang="es-ES_tradnl" sz="2400" dirty="0" err="1">
                <a:latin typeface="+mj-lt"/>
              </a:rPr>
              <a:t>ang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disingkat</a:t>
            </a:r>
            <a:r>
              <a:rPr lang="es-ES_tradnl" sz="2400" dirty="0">
                <a:latin typeface="+mj-lt"/>
              </a:rPr>
              <a:t> BW [</a:t>
            </a:r>
            <a:r>
              <a:rPr lang="es-ES_tradnl" sz="2400" dirty="0" err="1">
                <a:latin typeface="+mj-lt"/>
              </a:rPr>
              <a:t>atau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Kitab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Undang-UndangHukum</a:t>
            </a:r>
            <a:r>
              <a:rPr lang="es-ES_tradnl" sz="2400" dirty="0">
                <a:latin typeface="+mj-lt"/>
              </a:rPr>
              <a:t> </a:t>
            </a:r>
            <a:r>
              <a:rPr lang="es-ES_tradnl" sz="2400" dirty="0" err="1">
                <a:latin typeface="+mj-lt"/>
              </a:rPr>
              <a:t>Perdata-Belanda</a:t>
            </a:r>
            <a:endParaRPr lang="en-US" sz="2400" b="1" dirty="0">
              <a:latin typeface="+mj-lt"/>
            </a:endParaRPr>
          </a:p>
          <a:p>
            <a:pPr marL="633413" indent="-368300" algn="just" fontAlgn="auto">
              <a:spcAft>
                <a:spcPts val="0"/>
              </a:spcAft>
              <a:buFont typeface="Wingdings" panose="05000000000000000000" pitchFamily="2" charset="2"/>
              <a:buNone/>
              <a:tabLst>
                <a:tab pos="530225" algn="l"/>
              </a:tabLst>
              <a:defRPr/>
            </a:pPr>
            <a:r>
              <a:rPr lang="es-ES_tradnl" sz="2400" dirty="0">
                <a:latin typeface="+mj-lt"/>
              </a:rPr>
              <a:t>2.</a:t>
            </a:r>
            <a:r>
              <a:rPr lang="id-ID" sz="2400" dirty="0">
                <a:latin typeface="+mj-lt"/>
              </a:rPr>
              <a:t>  </a:t>
            </a:r>
            <a:r>
              <a:rPr lang="id-ID" sz="2400" i="1" dirty="0">
                <a:latin typeface="+mj-lt"/>
              </a:rPr>
              <a:t>Wetboek Koophandel</a:t>
            </a:r>
          </a:p>
          <a:p>
            <a:pPr marL="633413" indent="-368300" algn="just" fontAlgn="auto">
              <a:spcAft>
                <a:spcPts val="0"/>
              </a:spcAft>
              <a:buFont typeface="Wingdings" panose="05000000000000000000" pitchFamily="2" charset="2"/>
              <a:buNone/>
              <a:tabLst>
                <a:tab pos="530225" algn="l"/>
              </a:tabLst>
              <a:defRPr/>
            </a:pPr>
            <a:r>
              <a:rPr lang="id-ID" sz="2400" i="1" dirty="0">
                <a:latin typeface="+mj-lt"/>
              </a:rPr>
              <a:t>	</a:t>
            </a:r>
            <a:r>
              <a:rPr lang="en-US" sz="2400" dirty="0">
                <a:latin typeface="+mj-lt"/>
              </a:rPr>
              <a:t> </a:t>
            </a:r>
            <a:r>
              <a:rPr lang="id-ID" sz="2400" dirty="0">
                <a:latin typeface="+mj-lt"/>
              </a:rPr>
              <a:t>D</a:t>
            </a:r>
            <a:r>
              <a:rPr lang="en-US" sz="2400" dirty="0" err="1">
                <a:latin typeface="+mj-lt"/>
              </a:rPr>
              <a:t>isingkat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WvK</a:t>
            </a:r>
            <a:r>
              <a:rPr lang="en-US" sz="2400" dirty="0">
                <a:latin typeface="+mj-lt"/>
              </a:rPr>
              <a:t> [</a:t>
            </a:r>
            <a:r>
              <a:rPr lang="en-US" sz="2400" dirty="0" err="1">
                <a:latin typeface="+mj-lt"/>
              </a:rPr>
              <a:t>atau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dikenal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id-ID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Kitab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Undang-Undang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Hukum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Dagang</a:t>
            </a:r>
            <a:r>
              <a:rPr lang="en-US" sz="2400" dirty="0">
                <a:latin typeface="+mj-lt"/>
              </a:rPr>
              <a:t>]</a:t>
            </a:r>
            <a:r>
              <a:rPr lang="en-US" sz="2400" dirty="0" err="1">
                <a:latin typeface="+mj-lt"/>
              </a:rPr>
              <a:t>Kodifikasi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ini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menurut</a:t>
            </a:r>
            <a:r>
              <a:rPr lang="en-US" sz="2400" dirty="0">
                <a:latin typeface="+mj-lt"/>
              </a:rPr>
              <a:t> Prof </a:t>
            </a:r>
            <a:r>
              <a:rPr lang="en-US" sz="2400" dirty="0" err="1">
                <a:latin typeface="+mj-lt"/>
              </a:rPr>
              <a:t>Mr</a:t>
            </a:r>
            <a:r>
              <a:rPr lang="en-US" sz="2400" dirty="0">
                <a:latin typeface="+mj-lt"/>
              </a:rPr>
              <a:t> J, Van Kan BW </a:t>
            </a:r>
            <a:r>
              <a:rPr lang="en-US" sz="2400" dirty="0" err="1">
                <a:latin typeface="+mj-lt"/>
              </a:rPr>
              <a:t>adalah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merupakan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terjemahan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dariCode</a:t>
            </a:r>
            <a:r>
              <a:rPr lang="en-US" sz="2400" dirty="0">
                <a:latin typeface="+mj-lt"/>
              </a:rPr>
              <a:t> Civil </a:t>
            </a:r>
            <a:r>
              <a:rPr lang="en-US" sz="2400" dirty="0" err="1">
                <a:latin typeface="+mj-lt"/>
              </a:rPr>
              <a:t>hasil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jiplakan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disalin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dari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bahasa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Perancis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bahasa</a:t>
            </a:r>
            <a:endParaRPr lang="en-US" sz="2400" b="1" dirty="0">
              <a:latin typeface="+mj-lt"/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400" dirty="0">
              <a:latin typeface="+mj-lt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1EDB7C6-89CA-4C0D-B796-93B0A9464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620000" cy="914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400" dirty="0"/>
              <a:t>SUMBER HUKUM BERLAKUNYA HUKUM PERDATA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2706555-D555-4C4C-AC11-067FDAADEA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n-US" altLang="en-US" sz="2200"/>
              <a:t>Semua peraturan Hindia Belanda diambil alih Pemerintah Militer Jepang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n-US" altLang="en-US" sz="2200"/>
              <a:t>Semua peraturan pada masa penjajahan Jepang diambil alih oleh UUD 1945 (Pasal II Aturan Peralihan)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200"/>
              <a:t>Semua peraturan perundangan pada masa Konstitusi RIS diambil alih oleh UUDS 1950 (Pasal 142 Ketentuan Peralihan)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200"/>
              <a:t>Semua peraturan perundangan yang berlaku pada masa UUD 1945 diambil alih oleh Konstitusi RIS (Pasal 192 Aturan Peralihan)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200"/>
              <a:t>Akhirnya semua peraturan perundangan yang berlaku pada UUDS 1950 diambil alih oleh UUD 1945.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Sastra Akademis 16X9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50_TF03431380_TF03431380.potx" id="{E42A01AB-E0A1-4383-BFF7-0EDCAF9AEE45}" vid="{68039F4A-BF16-43AE-8321-75E1A21C7FE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</Template>
  <TotalTime>223</TotalTime>
  <Words>943</Words>
  <Application>Microsoft Office PowerPoint</Application>
  <PresentationFormat>On-screen Show (4:3)</PresentationFormat>
  <Paragraphs>93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Euphemia</vt:lpstr>
      <vt:lpstr>Plantagenet Cherokee</vt:lpstr>
      <vt:lpstr>Wingdings</vt:lpstr>
      <vt:lpstr>Sastra Akademis 16X9</vt:lpstr>
      <vt:lpstr>PENGERTIAN HUKUM PERDATA</vt:lpstr>
      <vt:lpstr>PENGERTIAN HUKUM PERDATA</vt:lpstr>
      <vt:lpstr>PENGERTIAN HUKUM PERDATA</vt:lpstr>
      <vt:lpstr>KESIMPULAN</vt:lpstr>
      <vt:lpstr>SEJARAH HUKUM PERDATA</vt:lpstr>
      <vt:lpstr>SEJARAH HUKUM PERDATA</vt:lpstr>
      <vt:lpstr>PowerPoint Presentation</vt:lpstr>
      <vt:lpstr>PowerPoint Presentation</vt:lpstr>
      <vt:lpstr>SUMBER HUKUM BERLAKUNYA HUKUM PERDATA</vt:lpstr>
      <vt:lpstr>SUMBER HUKUM PERDATA</vt:lpstr>
      <vt:lpstr>KEADAAN HUKUM PERDATA DI INDONESIA</vt:lpstr>
      <vt:lpstr>FAKTOR PENYEBAB BERBHINEKA HUKUM PERDATA</vt:lpstr>
      <vt:lpstr>Untuk Mengatasi Kebhinekaragaman Hukum Dapat Ditempuh Dengan Jalan:           </vt:lpstr>
      <vt:lpstr>PEDOMAN POLITIK PEMERINTAH HINDIA BELANDA TERTUANG DALAM PASAL 131 IS </vt:lpstr>
      <vt:lpstr>PowerPoint Presentation</vt:lpstr>
      <vt:lpstr>KEDUDUKAN  HUKUM PERDATA SETELAH KEMERDEKAAN</vt:lpstr>
      <vt:lpstr>PowerPoint Presentation</vt:lpstr>
    </vt:vector>
  </TitlesOfParts>
  <Company>Univ. INDONUSA Esa Unggul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PENGERTIAN HUKUM PERDATA</dc:title>
  <dc:creator>Heru Susetyo</dc:creator>
  <cp:lastModifiedBy>ASUS</cp:lastModifiedBy>
  <cp:revision>18</cp:revision>
  <dcterms:created xsi:type="dcterms:W3CDTF">2007-04-05T18:12:50Z</dcterms:created>
  <dcterms:modified xsi:type="dcterms:W3CDTF">2022-02-13T08:53:12Z</dcterms:modified>
</cp:coreProperties>
</file>